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8: 21-30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EB86-E0EA-211F-9CA0-B2E03862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A6E2-5C0A-8944-4761-A416D3CF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it was not that the Pharisees did not have enough proof…</a:t>
            </a:r>
          </a:p>
          <a:p>
            <a:pPr lvl="1"/>
            <a:r>
              <a:rPr lang="en-US" dirty="0"/>
              <a:t>John 5: 39-40</a:t>
            </a:r>
          </a:p>
          <a:p>
            <a:pPr lvl="2"/>
            <a:r>
              <a:rPr lang="en-US" dirty="0"/>
              <a:t>They were unwilling to come to Jesus</a:t>
            </a:r>
          </a:p>
          <a:p>
            <a:r>
              <a:rPr lang="en-US" dirty="0"/>
              <a:t>Hebrews 10: 26-31</a:t>
            </a:r>
          </a:p>
          <a:p>
            <a:r>
              <a:rPr lang="en-US" dirty="0"/>
              <a:t>This is why Jesus repeats Himself 3 times</a:t>
            </a:r>
          </a:p>
          <a:p>
            <a:pPr lvl="1"/>
            <a:r>
              <a:rPr lang="en-US" dirty="0"/>
              <a:t>John 8: 21, 24</a:t>
            </a:r>
          </a:p>
          <a:p>
            <a:pPr lvl="1"/>
            <a:r>
              <a:rPr lang="en-US" dirty="0"/>
              <a:t>“Unless you believe”</a:t>
            </a:r>
          </a:p>
        </p:txBody>
      </p:sp>
    </p:spTree>
    <p:extLst>
      <p:ext uri="{BB962C8B-B14F-4D97-AF65-F5344CB8AC3E}">
        <p14:creationId xmlns:p14="http://schemas.microsoft.com/office/powerpoint/2010/main" val="133212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5271C-3B36-28C2-CEB8-8D45F5C3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39B6-D4AC-DA2B-C258-404F1AEC5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54430"/>
            <a:ext cx="11131062" cy="57035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is something we all need to remember</a:t>
            </a:r>
          </a:p>
          <a:p>
            <a:r>
              <a:rPr lang="en-US" dirty="0"/>
              <a:t>The Gospel is the Good News</a:t>
            </a:r>
          </a:p>
          <a:p>
            <a:pPr lvl="1"/>
            <a:r>
              <a:rPr lang="en-US" dirty="0"/>
              <a:t>Of Salvation in Christ full and free</a:t>
            </a:r>
          </a:p>
          <a:p>
            <a:r>
              <a:rPr lang="en-US" dirty="0"/>
              <a:t>It is also a warning</a:t>
            </a:r>
          </a:p>
          <a:p>
            <a:pPr lvl="1"/>
            <a:r>
              <a:rPr lang="en-US" dirty="0"/>
              <a:t>Which does not beat around the bush</a:t>
            </a:r>
          </a:p>
          <a:p>
            <a:pPr lvl="2"/>
            <a:r>
              <a:rPr lang="en-US" dirty="0"/>
              <a:t>You will die in your sins</a:t>
            </a:r>
          </a:p>
          <a:p>
            <a:pPr lvl="2"/>
            <a:r>
              <a:rPr lang="en-US" dirty="0"/>
              <a:t>You will not come to where I am</a:t>
            </a:r>
          </a:p>
          <a:p>
            <a:r>
              <a:rPr lang="en-US" dirty="0"/>
              <a:t>Luke 16: 19-31</a:t>
            </a:r>
          </a:p>
          <a:p>
            <a:pPr lvl="1"/>
            <a:r>
              <a:rPr lang="en-US" dirty="0"/>
              <a:t>Luke 16: 26…</a:t>
            </a:r>
          </a:p>
          <a:p>
            <a:pPr lvl="2"/>
            <a:r>
              <a:rPr lang="en-US" dirty="0"/>
              <a:t>“There is a great chasm fixed”</a:t>
            </a:r>
          </a:p>
        </p:txBody>
      </p:sp>
    </p:spTree>
    <p:extLst>
      <p:ext uri="{BB962C8B-B14F-4D97-AF65-F5344CB8AC3E}">
        <p14:creationId xmlns:p14="http://schemas.microsoft.com/office/powerpoint/2010/main" val="1746963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219CF-E393-A727-7735-C76F501E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2C331-01FA-2109-BFFB-BA99B09C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some may say…</a:t>
            </a:r>
          </a:p>
          <a:p>
            <a:r>
              <a:rPr lang="en-US" dirty="0"/>
              <a:t>What an awful sermon…</a:t>
            </a:r>
          </a:p>
          <a:p>
            <a:pPr lvl="1"/>
            <a:r>
              <a:rPr lang="en-US" dirty="0"/>
              <a:t>This is why we preach Jesus</a:t>
            </a:r>
          </a:p>
          <a:p>
            <a:r>
              <a:rPr lang="en-US" dirty="0"/>
              <a:t>There is only one thing standing between you and Hell</a:t>
            </a:r>
          </a:p>
          <a:p>
            <a:pPr lvl="1"/>
            <a:r>
              <a:rPr lang="en-US" dirty="0"/>
              <a:t>“Unless you believe that I am He”</a:t>
            </a:r>
          </a:p>
          <a:p>
            <a:pPr lvl="1"/>
            <a:r>
              <a:rPr lang="en-US" dirty="0"/>
              <a:t>You will die in your sins… not my words but His</a:t>
            </a:r>
          </a:p>
          <a:p>
            <a:r>
              <a:rPr lang="en-US" dirty="0"/>
              <a:t>It is the truth that will set you free</a:t>
            </a:r>
          </a:p>
        </p:txBody>
      </p:sp>
    </p:spTree>
    <p:extLst>
      <p:ext uri="{BB962C8B-B14F-4D97-AF65-F5344CB8AC3E}">
        <p14:creationId xmlns:p14="http://schemas.microsoft.com/office/powerpoint/2010/main" val="79203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could encapsulate the entire book of John into one phrase, it would be found in John 20: 31… ”that you may believe”</a:t>
            </a:r>
          </a:p>
          <a:p>
            <a:r>
              <a:rPr lang="en-US" dirty="0"/>
              <a:t>I want to give you a listing of things unique to the book of John</a:t>
            </a:r>
          </a:p>
          <a:p>
            <a:r>
              <a:rPr lang="en-US" dirty="0"/>
              <a:t>For all these reasons</a:t>
            </a:r>
          </a:p>
          <a:p>
            <a:pPr lvl="1"/>
            <a:r>
              <a:rPr lang="en-US" dirty="0"/>
              <a:t>They should fill us with an attitude of awe as we study this book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8B5E-DCA7-43EE-9C8E-92353720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F85A-F2E3-F545-A965-59D40336D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Revelation 4: 7</a:t>
            </a:r>
          </a:p>
          <a:p>
            <a:pPr lvl="1"/>
            <a:r>
              <a:rPr lang="en-US" dirty="0"/>
              <a:t>Image of four living creatures</a:t>
            </a:r>
          </a:p>
          <a:p>
            <a:pPr lvl="2"/>
            <a:r>
              <a:rPr lang="en-US" dirty="0"/>
              <a:t>They are depictions of the four Gospels</a:t>
            </a:r>
          </a:p>
          <a:p>
            <a:pPr lvl="1"/>
            <a:r>
              <a:rPr lang="en-US" dirty="0"/>
              <a:t>First creature was like a lion</a:t>
            </a:r>
          </a:p>
          <a:p>
            <a:pPr lvl="2"/>
            <a:r>
              <a:rPr lang="en-US" dirty="0"/>
              <a:t>The king of the beasts</a:t>
            </a:r>
          </a:p>
          <a:p>
            <a:pPr lvl="2"/>
            <a:r>
              <a:rPr lang="en-US" dirty="0"/>
              <a:t>Matt primarily written to the Jews</a:t>
            </a:r>
          </a:p>
          <a:p>
            <a:pPr lvl="2"/>
            <a:r>
              <a:rPr lang="en-US" dirty="0"/>
              <a:t>Depicts Jesus as…</a:t>
            </a:r>
          </a:p>
          <a:p>
            <a:pPr lvl="3"/>
            <a:r>
              <a:rPr lang="en-US" dirty="0"/>
              <a:t>Of the lineage of David</a:t>
            </a:r>
          </a:p>
          <a:p>
            <a:pPr lvl="3"/>
            <a:r>
              <a:rPr lang="en-US" dirty="0"/>
              <a:t>The King of the Kingdom of Heaven</a:t>
            </a:r>
          </a:p>
          <a:p>
            <a:pPr lvl="3"/>
            <a:r>
              <a:rPr lang="en-US" dirty="0"/>
              <a:t>The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6665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5B50-7FE1-BD42-DC9E-BE9C2C2B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97934-DC63-45ED-9F77-C157734C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second creature</a:t>
            </a:r>
          </a:p>
          <a:p>
            <a:pPr lvl="1"/>
            <a:r>
              <a:rPr lang="en-US" dirty="0"/>
              <a:t>Was like that of calf or ox</a:t>
            </a:r>
          </a:p>
          <a:p>
            <a:pPr lvl="2"/>
            <a:r>
              <a:rPr lang="en-US" dirty="0"/>
              <a:t>A beast of burden</a:t>
            </a:r>
          </a:p>
          <a:p>
            <a:pPr lvl="2"/>
            <a:r>
              <a:rPr lang="en-US" dirty="0"/>
              <a:t>The book of Mark…</a:t>
            </a:r>
          </a:p>
          <a:p>
            <a:pPr lvl="3"/>
            <a:r>
              <a:rPr lang="en-US" dirty="0"/>
              <a:t>Mark being a Roman name</a:t>
            </a:r>
          </a:p>
          <a:p>
            <a:pPr lvl="3"/>
            <a:r>
              <a:rPr lang="en-US" dirty="0"/>
              <a:t>Written to the Romans</a:t>
            </a:r>
          </a:p>
          <a:p>
            <a:pPr lvl="3"/>
            <a:r>
              <a:rPr lang="en-US" dirty="0"/>
              <a:t>The perfect servant</a:t>
            </a:r>
          </a:p>
          <a:p>
            <a:pPr lvl="3"/>
            <a:r>
              <a:rPr lang="en-US" dirty="0"/>
              <a:t>The obedient One</a:t>
            </a:r>
          </a:p>
          <a:p>
            <a:pPr lvl="4"/>
            <a:r>
              <a:rPr lang="en-US" dirty="0"/>
              <a:t>Illustrated by the words “Immediately or straightway”</a:t>
            </a:r>
          </a:p>
        </p:txBody>
      </p:sp>
    </p:spTree>
    <p:extLst>
      <p:ext uri="{BB962C8B-B14F-4D97-AF65-F5344CB8AC3E}">
        <p14:creationId xmlns:p14="http://schemas.microsoft.com/office/powerpoint/2010/main" val="107584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AAE5-723E-25C5-EA59-7A036FC83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4F996-7886-8E80-DE53-B7142F366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20140"/>
            <a:ext cx="11131062" cy="59664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third creature</a:t>
            </a:r>
          </a:p>
          <a:p>
            <a:pPr lvl="1"/>
            <a:r>
              <a:rPr lang="en-US" dirty="0"/>
              <a:t>Was like a man</a:t>
            </a:r>
          </a:p>
          <a:p>
            <a:pPr lvl="2"/>
            <a:r>
              <a:rPr lang="en-US" dirty="0"/>
              <a:t>The gospel of Luke</a:t>
            </a:r>
          </a:p>
          <a:p>
            <a:pPr lvl="2"/>
            <a:r>
              <a:rPr lang="en-US" dirty="0"/>
              <a:t>Written to the Greeks</a:t>
            </a:r>
          </a:p>
          <a:p>
            <a:pPr lvl="2"/>
            <a:r>
              <a:rPr lang="en-US" dirty="0"/>
              <a:t>Portrays Jesus as the perfect man</a:t>
            </a:r>
          </a:p>
          <a:p>
            <a:pPr lvl="2"/>
            <a:r>
              <a:rPr lang="en-US" dirty="0"/>
              <a:t>Often refers to Jesus as “The Son of Man”</a:t>
            </a:r>
          </a:p>
          <a:p>
            <a:pPr lvl="2"/>
            <a:r>
              <a:rPr lang="en-US" dirty="0"/>
              <a:t>The genealogy goes all the way back to Adam</a:t>
            </a:r>
          </a:p>
          <a:p>
            <a:r>
              <a:rPr lang="en-US" dirty="0"/>
              <a:t>The fourth creature (eagle) is different than all the rest</a:t>
            </a:r>
          </a:p>
          <a:p>
            <a:r>
              <a:rPr lang="en-US" dirty="0"/>
              <a:t>All three of the first creatures are mammals</a:t>
            </a:r>
          </a:p>
          <a:p>
            <a:r>
              <a:rPr lang="en-US" dirty="0"/>
              <a:t>All three of the first Gospels</a:t>
            </a:r>
          </a:p>
          <a:p>
            <a:pPr lvl="1"/>
            <a:r>
              <a:rPr lang="en-US" dirty="0"/>
              <a:t>Portray Jesus historically</a:t>
            </a:r>
          </a:p>
          <a:p>
            <a:pPr lvl="1"/>
            <a:r>
              <a:rPr lang="en-US" dirty="0"/>
              <a:t>They all write about what He said, did and where He did them</a:t>
            </a:r>
          </a:p>
        </p:txBody>
      </p:sp>
    </p:spTree>
    <p:extLst>
      <p:ext uri="{BB962C8B-B14F-4D97-AF65-F5344CB8AC3E}">
        <p14:creationId xmlns:p14="http://schemas.microsoft.com/office/powerpoint/2010/main" val="273126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7F87-27A8-9B86-FD85-171D19BD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6898-C0A8-8E00-ABFC-9179C35C4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is a listing which makes the gospel of John so different from the rest</a:t>
            </a:r>
          </a:p>
          <a:p>
            <a:pPr lvl="1"/>
            <a:r>
              <a:rPr lang="en-US" dirty="0"/>
              <a:t>John starts out this book in eternity past</a:t>
            </a:r>
          </a:p>
          <a:p>
            <a:pPr lvl="2"/>
            <a:r>
              <a:rPr lang="en-US" dirty="0"/>
              <a:t>“In the beginning was the Word”</a:t>
            </a:r>
          </a:p>
          <a:p>
            <a:pPr lvl="2"/>
            <a:r>
              <a:rPr lang="en-US" dirty="0"/>
              <a:t>“The Word was with God”… ”and the Word was God”</a:t>
            </a:r>
          </a:p>
          <a:p>
            <a:pPr lvl="1"/>
            <a:r>
              <a:rPr lang="en-US" dirty="0"/>
              <a:t>John reveals the heavenly nature and character of Jesus more than any other Gospel</a:t>
            </a:r>
          </a:p>
          <a:p>
            <a:pPr lvl="2"/>
            <a:r>
              <a:rPr lang="en-US" dirty="0"/>
              <a:t>Jesus is literally an explanation of God</a:t>
            </a:r>
          </a:p>
          <a:p>
            <a:pPr lvl="2"/>
            <a:r>
              <a:rPr lang="en-US" dirty="0"/>
              <a:t>Throughout this entire Gospel (John 17)</a:t>
            </a:r>
          </a:p>
        </p:txBody>
      </p:sp>
    </p:spTree>
    <p:extLst>
      <p:ext uri="{BB962C8B-B14F-4D97-AF65-F5344CB8AC3E}">
        <p14:creationId xmlns:p14="http://schemas.microsoft.com/office/powerpoint/2010/main" val="310916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B0CD-C0C0-3498-899E-C31DD9D2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0A298-C5F9-CAE5-1969-46551A61E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Further listings</a:t>
            </a:r>
          </a:p>
          <a:p>
            <a:pPr lvl="1"/>
            <a:r>
              <a:rPr lang="en-US" dirty="0"/>
              <a:t>John highlights 7 miracles (8</a:t>
            </a:r>
            <a:r>
              <a:rPr lang="en-US" baseline="30000" dirty="0"/>
              <a:t>th</a:t>
            </a:r>
            <a:r>
              <a:rPr lang="en-US" dirty="0"/>
              <a:t> Resurrection)</a:t>
            </a:r>
          </a:p>
          <a:p>
            <a:pPr lvl="2"/>
            <a:r>
              <a:rPr lang="en-US" dirty="0"/>
              <a:t>Water into wine (John 2)</a:t>
            </a:r>
          </a:p>
          <a:p>
            <a:pPr lvl="2"/>
            <a:r>
              <a:rPr lang="en-US" dirty="0"/>
              <a:t>Healing of the nobleman’s son (John 4)</a:t>
            </a:r>
          </a:p>
          <a:p>
            <a:pPr lvl="2"/>
            <a:r>
              <a:rPr lang="en-US" dirty="0"/>
              <a:t>Healing of the paralytic a Bethsaida (Bethesda) (John 5)</a:t>
            </a:r>
          </a:p>
          <a:p>
            <a:pPr lvl="2"/>
            <a:r>
              <a:rPr lang="en-US" dirty="0"/>
              <a:t>Feeding of the 5,000</a:t>
            </a:r>
          </a:p>
          <a:p>
            <a:pPr lvl="2"/>
            <a:r>
              <a:rPr lang="en-US" dirty="0"/>
              <a:t>Giving sight to one born blind (John 9)</a:t>
            </a:r>
          </a:p>
          <a:p>
            <a:pPr lvl="2"/>
            <a:r>
              <a:rPr lang="en-US" dirty="0"/>
              <a:t>Raising of Lazarus (John 11)</a:t>
            </a:r>
          </a:p>
          <a:p>
            <a:pPr lvl="2"/>
            <a:r>
              <a:rPr lang="en-US" dirty="0"/>
              <a:t>Peter’s miraculous catch of fish (John 21)</a:t>
            </a:r>
          </a:p>
          <a:p>
            <a:pPr lvl="1"/>
            <a:r>
              <a:rPr lang="en-US" dirty="0"/>
              <a:t>These seven testify of the 7 days of the old creation</a:t>
            </a:r>
          </a:p>
          <a:p>
            <a:pPr lvl="1"/>
            <a:r>
              <a:rPr lang="en-US" dirty="0"/>
              <a:t>The 8</a:t>
            </a:r>
            <a:r>
              <a:rPr lang="en-US" baseline="30000" dirty="0"/>
              <a:t>th</a:t>
            </a:r>
            <a:r>
              <a:rPr lang="en-US" dirty="0"/>
              <a:t> signifies the beginning of the New Covenant</a:t>
            </a:r>
          </a:p>
          <a:p>
            <a:pPr lvl="2"/>
            <a:r>
              <a:rPr lang="en-US" dirty="0"/>
              <a:t>II Corinthians 5: 17… I John 3: 2</a:t>
            </a:r>
          </a:p>
        </p:txBody>
      </p:sp>
    </p:spTree>
    <p:extLst>
      <p:ext uri="{BB962C8B-B14F-4D97-AF65-F5344CB8AC3E}">
        <p14:creationId xmlns:p14="http://schemas.microsoft.com/office/powerpoint/2010/main" val="395380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7238-CF1D-4E4F-3E77-78716FF8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18E14-B625-4D68-290F-E7DF9BE9D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uses the ”verb” ”believe/believing” 100 times… always as a action word</a:t>
            </a:r>
          </a:p>
          <a:p>
            <a:pPr lvl="1"/>
            <a:r>
              <a:rPr lang="en-US" dirty="0"/>
              <a:t>The word “see” is also used 100 times</a:t>
            </a:r>
          </a:p>
          <a:p>
            <a:pPr lvl="1"/>
            <a:r>
              <a:rPr lang="en-US" dirty="0"/>
              <a:t>John uses the word “love” 56 times</a:t>
            </a:r>
          </a:p>
          <a:p>
            <a:r>
              <a:rPr lang="en-US" dirty="0"/>
              <a:t>Further still</a:t>
            </a:r>
          </a:p>
          <a:p>
            <a:pPr lvl="1"/>
            <a:r>
              <a:rPr lang="en-US" dirty="0"/>
              <a:t>John omits…</a:t>
            </a:r>
          </a:p>
          <a:p>
            <a:pPr lvl="2"/>
            <a:r>
              <a:rPr lang="en-US" dirty="0"/>
              <a:t>Prayer in the Garden of Gethsemane</a:t>
            </a:r>
          </a:p>
          <a:p>
            <a:pPr lvl="2"/>
            <a:r>
              <a:rPr lang="en-US" dirty="0"/>
              <a:t>The Transfiguration</a:t>
            </a:r>
          </a:p>
          <a:p>
            <a:pPr lvl="2"/>
            <a:r>
              <a:rPr lang="en-US" dirty="0"/>
              <a:t>The Ascension</a:t>
            </a:r>
          </a:p>
          <a:p>
            <a:r>
              <a:rPr lang="en-US" dirty="0"/>
              <a:t>Then there are 7 Messianic claims of Christ</a:t>
            </a:r>
          </a:p>
        </p:txBody>
      </p:sp>
    </p:spTree>
    <p:extLst>
      <p:ext uri="{BB962C8B-B14F-4D97-AF65-F5344CB8AC3E}">
        <p14:creationId xmlns:p14="http://schemas.microsoft.com/office/powerpoint/2010/main" val="274821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32C5-C1D6-1505-FDA8-9BF9D360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Die in Your Sins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9294B-D951-9C1B-7648-F196A93E1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“tetragrammaton”… I AM that I AM</a:t>
            </a:r>
          </a:p>
          <a:p>
            <a:pPr lvl="1"/>
            <a:r>
              <a:rPr lang="en-US" dirty="0"/>
              <a:t>I AM the Bread of Life (John 6)</a:t>
            </a:r>
          </a:p>
          <a:p>
            <a:pPr lvl="1"/>
            <a:r>
              <a:rPr lang="en-US" dirty="0"/>
              <a:t>I AM the Light of the World (John 8)</a:t>
            </a:r>
          </a:p>
          <a:p>
            <a:pPr lvl="1"/>
            <a:r>
              <a:rPr lang="en-US" dirty="0"/>
              <a:t>I AM the Gate/Door (John 10)</a:t>
            </a:r>
          </a:p>
          <a:p>
            <a:pPr lvl="1"/>
            <a:r>
              <a:rPr lang="en-US" dirty="0"/>
              <a:t>I AM the Good Shepherd (John 10)</a:t>
            </a:r>
          </a:p>
          <a:p>
            <a:pPr lvl="1"/>
            <a:r>
              <a:rPr lang="en-US" dirty="0"/>
              <a:t>I AM the Resurrection and the Life (John 11)</a:t>
            </a:r>
          </a:p>
          <a:p>
            <a:pPr lvl="1"/>
            <a:r>
              <a:rPr lang="en-US" dirty="0"/>
              <a:t>I AM the Way, the Truth, the Life (John 14)</a:t>
            </a:r>
          </a:p>
          <a:p>
            <a:pPr lvl="1"/>
            <a:r>
              <a:rPr lang="en-US" dirty="0"/>
              <a:t>I AM the True Vine (John 15)</a:t>
            </a:r>
          </a:p>
        </p:txBody>
      </p:sp>
    </p:spTree>
    <p:extLst>
      <p:ext uri="{BB962C8B-B14F-4D97-AF65-F5344CB8AC3E}">
        <p14:creationId xmlns:p14="http://schemas.microsoft.com/office/powerpoint/2010/main" val="6031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805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  <vt:lpstr>You Will Die in Your Sins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26</cp:revision>
  <dcterms:created xsi:type="dcterms:W3CDTF">2022-06-22T12:11:31Z</dcterms:created>
  <dcterms:modified xsi:type="dcterms:W3CDTF">2022-11-17T00:37:23Z</dcterms:modified>
</cp:coreProperties>
</file>