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8" r:id="rId8"/>
    <p:sldId id="263" r:id="rId9"/>
    <p:sldId id="264" r:id="rId10"/>
    <p:sldId id="265"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857"/>
  </p:normalViewPr>
  <p:slideViewPr>
    <p:cSldViewPr snapToGrid="0" snapToObjects="1">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38EA-BD2A-6D4E-8143-0FA63780ACD3}"/>
              </a:ext>
            </a:extLst>
          </p:cNvPr>
          <p:cNvSpPr>
            <a:spLocks noGrp="1"/>
          </p:cNvSpPr>
          <p:nvPr>
            <p:ph type="ctrTitle"/>
          </p:nvPr>
        </p:nvSpPr>
        <p:spPr>
          <a:xfrm>
            <a:off x="1524000" y="1122363"/>
            <a:ext cx="9144000" cy="2387600"/>
          </a:xfrm>
        </p:spPr>
        <p:txBody>
          <a:bodyPr anchor="ctr" anchorCtr="0"/>
          <a:lstStyle>
            <a:lvl1pPr algn="ctr">
              <a:defRPr sz="6000" baseline="0">
                <a:latin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0B8E18-4618-8D40-A865-983FF4D1C2E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800" baseline="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023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7F4B-6EFB-C349-96BD-DBBFD6FF81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57D12-109F-F64B-A2BE-454AAA5D1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32F97-65DA-D140-961D-3EA02B302F77}"/>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5" name="Footer Placeholder 4">
            <a:extLst>
              <a:ext uri="{FF2B5EF4-FFF2-40B4-BE49-F238E27FC236}">
                <a16:creationId xmlns:a16="http://schemas.microsoft.com/office/drawing/2014/main" id="{62B587ED-6F83-2542-A848-88B4B9013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7145A-0818-A84D-8B2F-CD7833CFE4A9}"/>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0770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1FEFC-F937-8444-AA13-1009484209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FC7700-CC50-7E4E-872F-2A1358D06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8CB60-81E9-9D49-9DC2-A8AA2AB8A53D}"/>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5" name="Footer Placeholder 4">
            <a:extLst>
              <a:ext uri="{FF2B5EF4-FFF2-40B4-BE49-F238E27FC236}">
                <a16:creationId xmlns:a16="http://schemas.microsoft.com/office/drawing/2014/main" id="{E872CD47-7170-774D-B945-ED09A8E77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04E61-1009-3149-9A6B-827796AA2DF0}"/>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7599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FE8C-0517-154E-AB23-C3F011EFA22D}"/>
              </a:ext>
            </a:extLst>
          </p:cNvPr>
          <p:cNvSpPr>
            <a:spLocks noGrp="1"/>
          </p:cNvSpPr>
          <p:nvPr>
            <p:ph type="title"/>
          </p:nvPr>
        </p:nvSpPr>
        <p:spPr>
          <a:xfrm>
            <a:off x="313509" y="365125"/>
            <a:ext cx="11338560" cy="1491440"/>
          </a:xfrm>
        </p:spPr>
        <p:txBody>
          <a:bodyPr vert="horz" anchor="ctr" anchorCtr="1">
            <a:normAutofit/>
          </a:bodyPr>
          <a:lstStyle>
            <a:lvl1pPr>
              <a:defRPr sz="4800" baseline="0">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27745DE-A1F8-9C46-9068-B0665D72AB6E}"/>
              </a:ext>
            </a:extLst>
          </p:cNvPr>
          <p:cNvSpPr>
            <a:spLocks noGrp="1"/>
          </p:cNvSpPr>
          <p:nvPr>
            <p:ph idx="1"/>
          </p:nvPr>
        </p:nvSpPr>
        <p:spPr>
          <a:xfrm>
            <a:off x="313509" y="1825625"/>
            <a:ext cx="11338560" cy="4895850"/>
          </a:xfrm>
        </p:spPr>
        <p:txBody>
          <a:bodyPr>
            <a:normAutofit/>
          </a:bodyPr>
          <a:lstStyle>
            <a:lvl1pPr>
              <a:defRPr sz="4800" baseline="0">
                <a:latin typeface="Calibri" panose="020F0502020204030204" pitchFamily="34" charset="0"/>
              </a:defRPr>
            </a:lvl1pPr>
            <a:lvl2pPr>
              <a:defRPr sz="4800" baseline="0">
                <a:latin typeface="Calibri" panose="020F0502020204030204" pitchFamily="34" charset="0"/>
              </a:defRPr>
            </a:lvl2pPr>
            <a:lvl3pPr>
              <a:defRPr sz="4800" baseline="0">
                <a:latin typeface="Calibri" panose="020F0502020204030204" pitchFamily="34" charset="0"/>
              </a:defRPr>
            </a:lvl3pPr>
            <a:lvl4pPr>
              <a:defRPr sz="4800" baseline="0">
                <a:latin typeface="Calibri" panose="020F0502020204030204" pitchFamily="34" charset="0"/>
              </a:defRPr>
            </a:lvl4pPr>
            <a:lvl5pPr>
              <a:defRPr sz="4800" baseline="0">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8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A430-36F2-BB4F-9D4D-49E4845652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A1454A-050D-9441-BBD9-2403C52854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C8DA0-EECF-5A40-853C-86B40FFBCC52}"/>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5" name="Footer Placeholder 4">
            <a:extLst>
              <a:ext uri="{FF2B5EF4-FFF2-40B4-BE49-F238E27FC236}">
                <a16:creationId xmlns:a16="http://schemas.microsoft.com/office/drawing/2014/main" id="{0FD33FC0-5857-E84C-8052-1E18BAADA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E9904-D180-5945-9C23-CA5853D808A8}"/>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4154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0D67-29C7-6D41-AC5B-77F1A59B2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5DAE-8D34-094E-B137-F044BE311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58DF3C-24A7-194C-9719-EEC383E64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36ECD-4237-DB41-BF86-391FFEB9B52A}"/>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6" name="Footer Placeholder 5">
            <a:extLst>
              <a:ext uri="{FF2B5EF4-FFF2-40B4-BE49-F238E27FC236}">
                <a16:creationId xmlns:a16="http://schemas.microsoft.com/office/drawing/2014/main" id="{F2246401-5335-F640-8B7E-149DFCA81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92FBA-4459-9547-823B-FC175BE45361}"/>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0164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3A08-83C5-784B-82FD-AE60DB4F4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509FE9-5219-364A-8818-727804B9A8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BD5E1-469C-5E41-8A8E-AD922A024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EA5281-B56F-EA43-B1D1-09BB8D9D0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62EC7-F406-9C4C-8932-C07EEF049A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4202C-B141-A247-823D-9802CEDF7347}"/>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8" name="Footer Placeholder 7">
            <a:extLst>
              <a:ext uri="{FF2B5EF4-FFF2-40B4-BE49-F238E27FC236}">
                <a16:creationId xmlns:a16="http://schemas.microsoft.com/office/drawing/2014/main" id="{8D91857F-2D99-E14D-85B3-99AE824C82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4CCAE1-4458-7546-B64D-8C7317309FB7}"/>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922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C3AE-0723-BA4F-90DC-7D7064A07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2E83B-A1E5-F04E-A2C6-601B3C324A10}"/>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4" name="Footer Placeholder 3">
            <a:extLst>
              <a:ext uri="{FF2B5EF4-FFF2-40B4-BE49-F238E27FC236}">
                <a16:creationId xmlns:a16="http://schemas.microsoft.com/office/drawing/2014/main" id="{32C515D7-D4E8-DA48-947A-CBF8D610C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86803B-B108-2048-9812-E71D4C4E2C0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417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FF06F-6181-2D43-AE51-15BA9565A0C6}"/>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3" name="Footer Placeholder 2">
            <a:extLst>
              <a:ext uri="{FF2B5EF4-FFF2-40B4-BE49-F238E27FC236}">
                <a16:creationId xmlns:a16="http://schemas.microsoft.com/office/drawing/2014/main" id="{C6EB3B8C-3C89-494D-981F-DAE75CCB87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76BF4-D38F-B54C-881B-959BACB3E17E}"/>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26225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AF8C-77C6-714F-88A2-5C1055209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27DC53-AC7F-AF41-A2F9-96F4D88F4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C0449-962F-AB45-A448-DF5A1B2D1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2E64A-13AE-AF44-9154-69164D901B32}"/>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6" name="Footer Placeholder 5">
            <a:extLst>
              <a:ext uri="{FF2B5EF4-FFF2-40B4-BE49-F238E27FC236}">
                <a16:creationId xmlns:a16="http://schemas.microsoft.com/office/drawing/2014/main" id="{3A5A0CEF-2A62-EE4C-9218-80A309995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1C899-D296-2242-A6D6-16C26890B593}"/>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411886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37E5-EAEB-B141-A6AF-09F1C1C35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2CE42-C5A3-D549-91C8-18645910F9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85E8C-4DE5-2344-8A03-7BA05F03D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513D7-BFDF-674D-A94B-D73CC19657B8}"/>
              </a:ext>
            </a:extLst>
          </p:cNvPr>
          <p:cNvSpPr>
            <a:spLocks noGrp="1"/>
          </p:cNvSpPr>
          <p:nvPr>
            <p:ph type="dt" sz="half" idx="10"/>
          </p:nvPr>
        </p:nvSpPr>
        <p:spPr/>
        <p:txBody>
          <a:bodyPr/>
          <a:lstStyle/>
          <a:p>
            <a:fld id="{C4C17163-93C9-6544-92A0-0B6ED5915389}" type="datetimeFigureOut">
              <a:rPr lang="en-US" smtClean="0"/>
              <a:t>12/1/2021</a:t>
            </a:fld>
            <a:endParaRPr lang="en-US"/>
          </a:p>
        </p:txBody>
      </p:sp>
      <p:sp>
        <p:nvSpPr>
          <p:cNvPr id="6" name="Footer Placeholder 5">
            <a:extLst>
              <a:ext uri="{FF2B5EF4-FFF2-40B4-BE49-F238E27FC236}">
                <a16:creationId xmlns:a16="http://schemas.microsoft.com/office/drawing/2014/main" id="{731F1091-9C42-044F-A64C-DFAE8686F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3AA679-B163-8F47-ADAF-CF624CD3096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2642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97031-485C-5249-A80C-D91DC9EF5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EFF8E-B2F2-8F49-896D-25DA63BC2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37F46-49B2-9344-93D8-01A4F7F10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17163-93C9-6544-92A0-0B6ED5915389}" type="datetimeFigureOut">
              <a:rPr lang="en-US" smtClean="0"/>
              <a:t>12/1/2021</a:t>
            </a:fld>
            <a:endParaRPr lang="en-US"/>
          </a:p>
        </p:txBody>
      </p:sp>
      <p:sp>
        <p:nvSpPr>
          <p:cNvPr id="5" name="Footer Placeholder 4">
            <a:extLst>
              <a:ext uri="{FF2B5EF4-FFF2-40B4-BE49-F238E27FC236}">
                <a16:creationId xmlns:a16="http://schemas.microsoft.com/office/drawing/2014/main" id="{2D71FE8C-27A2-804A-9BDE-A4EAE1B68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D2B8F9-601D-2342-A310-3738CFE68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4954F-78DF-5348-99C5-FA51F4DF70FD}" type="slidenum">
              <a:rPr lang="en-US" smtClean="0"/>
              <a:t>‹#›</a:t>
            </a:fld>
            <a:endParaRPr lang="en-US"/>
          </a:p>
        </p:txBody>
      </p:sp>
    </p:spTree>
    <p:extLst>
      <p:ext uri="{BB962C8B-B14F-4D97-AF65-F5344CB8AC3E}">
        <p14:creationId xmlns:p14="http://schemas.microsoft.com/office/powerpoint/2010/main" val="111580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04DF-7DB3-A842-AD6F-CE952048DAF7}"/>
              </a:ext>
            </a:extLst>
          </p:cNvPr>
          <p:cNvSpPr>
            <a:spLocks noGrp="1"/>
          </p:cNvSpPr>
          <p:nvPr>
            <p:ph type="ctrTitle"/>
          </p:nvPr>
        </p:nvSpPr>
        <p:spPr/>
        <p:txBody>
          <a:bodyPr/>
          <a:lstStyle/>
          <a:p>
            <a:r>
              <a:rPr lang="en-US" dirty="0"/>
              <a:t>Habakkuk 1</a:t>
            </a:r>
          </a:p>
        </p:txBody>
      </p:sp>
      <p:sp>
        <p:nvSpPr>
          <p:cNvPr id="3" name="Subtitle 2">
            <a:extLst>
              <a:ext uri="{FF2B5EF4-FFF2-40B4-BE49-F238E27FC236}">
                <a16:creationId xmlns:a16="http://schemas.microsoft.com/office/drawing/2014/main" id="{49664764-271E-664C-8BC1-F6F0A3329649}"/>
              </a:ext>
            </a:extLst>
          </p:cNvPr>
          <p:cNvSpPr>
            <a:spLocks noGrp="1"/>
          </p:cNvSpPr>
          <p:nvPr>
            <p:ph type="subTitle" idx="1"/>
          </p:nvPr>
        </p:nvSpPr>
        <p:spPr/>
        <p:txBody>
          <a:bodyPr/>
          <a:lstStyle/>
          <a:p>
            <a:r>
              <a:rPr lang="en-US" dirty="0"/>
              <a:t>Why?</a:t>
            </a:r>
          </a:p>
        </p:txBody>
      </p:sp>
    </p:spTree>
    <p:extLst>
      <p:ext uri="{BB962C8B-B14F-4D97-AF65-F5344CB8AC3E}">
        <p14:creationId xmlns:p14="http://schemas.microsoft.com/office/powerpoint/2010/main" val="143672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8F93-44B7-D04C-B775-9D446B0C5485}"/>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52CD8F42-8F04-444A-B775-1FB11AFA740A}"/>
              </a:ext>
            </a:extLst>
          </p:cNvPr>
          <p:cNvSpPr>
            <a:spLocks noGrp="1"/>
          </p:cNvSpPr>
          <p:nvPr>
            <p:ph idx="1"/>
          </p:nvPr>
        </p:nvSpPr>
        <p:spPr>
          <a:xfrm>
            <a:off x="313509" y="1600200"/>
            <a:ext cx="11338560" cy="5121275"/>
          </a:xfrm>
        </p:spPr>
        <p:txBody>
          <a:bodyPr>
            <a:normAutofit fontScale="62500" lnSpcReduction="20000"/>
          </a:bodyPr>
          <a:lstStyle/>
          <a:p>
            <a:pPr lvl="1"/>
            <a:r>
              <a:rPr lang="en-US" dirty="0"/>
              <a:t>Jesus suffered and died before His resurrection</a:t>
            </a:r>
          </a:p>
          <a:p>
            <a:pPr lvl="1"/>
            <a:r>
              <a:rPr lang="en-US" dirty="0"/>
              <a:t>Stephen was stoned before he went to glory</a:t>
            </a:r>
          </a:p>
          <a:p>
            <a:pPr lvl="1"/>
            <a:r>
              <a:rPr lang="en-US" dirty="0"/>
              <a:t>Paul</a:t>
            </a:r>
          </a:p>
          <a:p>
            <a:pPr lvl="2"/>
            <a:r>
              <a:rPr lang="en-US" dirty="0"/>
              <a:t>II Corinthians 11: 23-28</a:t>
            </a:r>
          </a:p>
          <a:p>
            <a:pPr lvl="2"/>
            <a:r>
              <a:rPr lang="en-US" dirty="0"/>
              <a:t>II Corinthians 1: 8-10</a:t>
            </a:r>
          </a:p>
          <a:p>
            <a:pPr lvl="3"/>
            <a:r>
              <a:rPr lang="en-US" dirty="0"/>
              <a:t>“We would not trust in ourselves”</a:t>
            </a:r>
          </a:p>
          <a:p>
            <a:pPr lvl="3"/>
            <a:r>
              <a:rPr lang="en-US" dirty="0"/>
              <a:t>“He will yet deliver us”</a:t>
            </a:r>
          </a:p>
          <a:p>
            <a:r>
              <a:rPr lang="en-US" dirty="0"/>
              <a:t>It is only when you and I come to realization that we cannot</a:t>
            </a:r>
          </a:p>
          <a:p>
            <a:pPr lvl="1"/>
            <a:r>
              <a:rPr lang="en-US" dirty="0"/>
              <a:t> Save ourselves from</a:t>
            </a:r>
          </a:p>
          <a:p>
            <a:pPr lvl="2"/>
            <a:r>
              <a:rPr lang="en-US" dirty="0"/>
              <a:t> Our sins</a:t>
            </a:r>
          </a:p>
          <a:p>
            <a:pPr lvl="2"/>
            <a:r>
              <a:rPr lang="en-US" dirty="0"/>
              <a:t>From trials in this life</a:t>
            </a:r>
          </a:p>
          <a:p>
            <a:pPr lvl="1"/>
            <a:r>
              <a:rPr lang="en-US" dirty="0"/>
              <a:t>Give ourselves eternal life</a:t>
            </a:r>
          </a:p>
          <a:p>
            <a:pPr lvl="2"/>
            <a:r>
              <a:rPr lang="en-US" dirty="0"/>
              <a:t>But we can trust the One who can (Habakkuk 2: 4)</a:t>
            </a:r>
          </a:p>
          <a:p>
            <a:pPr lvl="1"/>
            <a:endParaRPr lang="en-US" dirty="0"/>
          </a:p>
          <a:p>
            <a:pPr lvl="1"/>
            <a:endParaRPr lang="en-US" dirty="0"/>
          </a:p>
        </p:txBody>
      </p:sp>
    </p:spTree>
    <p:extLst>
      <p:ext uri="{BB962C8B-B14F-4D97-AF65-F5344CB8AC3E}">
        <p14:creationId xmlns:p14="http://schemas.microsoft.com/office/powerpoint/2010/main" val="261817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9E243-4145-7446-B5E4-AD530D6DD266}"/>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10944D22-389F-7549-AEF8-EA2130E7AB3C}"/>
              </a:ext>
            </a:extLst>
          </p:cNvPr>
          <p:cNvSpPr>
            <a:spLocks noGrp="1"/>
          </p:cNvSpPr>
          <p:nvPr>
            <p:ph idx="1"/>
          </p:nvPr>
        </p:nvSpPr>
        <p:spPr/>
        <p:txBody>
          <a:bodyPr>
            <a:normAutofit fontScale="70000" lnSpcReduction="20000"/>
          </a:bodyPr>
          <a:lstStyle/>
          <a:p>
            <a:r>
              <a:rPr lang="en-US" dirty="0"/>
              <a:t>It is only then we can face difficulties with the right perspective</a:t>
            </a:r>
          </a:p>
          <a:p>
            <a:r>
              <a:rPr lang="en-US" dirty="0"/>
              <a:t>Why all this turmoil going on?</a:t>
            </a:r>
          </a:p>
          <a:p>
            <a:pPr lvl="1"/>
            <a:r>
              <a:rPr lang="en-US" dirty="0"/>
              <a:t> Why does God say in II Timothy 3: 13?</a:t>
            </a:r>
          </a:p>
          <a:p>
            <a:r>
              <a:rPr lang="en-US" dirty="0"/>
              <a:t>It is because this world is getting ready for judgment right up to the time Christ returns to set up His Millennial kingdom.</a:t>
            </a:r>
          </a:p>
          <a:p>
            <a:r>
              <a:rPr lang="en-US" dirty="0"/>
              <a:t>The worst judgment the world has ever seen will come before the time of blessing.</a:t>
            </a:r>
          </a:p>
          <a:p>
            <a:r>
              <a:rPr lang="en-US" dirty="0"/>
              <a:t>A time blessing for Israel…Amos 9: 13-15</a:t>
            </a:r>
          </a:p>
          <a:p>
            <a:r>
              <a:rPr lang="en-US" dirty="0"/>
              <a:t>For you and me (I Thessalonians 4: 17) ”so we shall always be with the Lord”</a:t>
            </a:r>
          </a:p>
        </p:txBody>
      </p:sp>
    </p:spTree>
    <p:extLst>
      <p:ext uri="{BB962C8B-B14F-4D97-AF65-F5344CB8AC3E}">
        <p14:creationId xmlns:p14="http://schemas.microsoft.com/office/powerpoint/2010/main" val="352101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C04A-091A-F649-B014-E77E6EEDB202}"/>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8ADEC928-E83F-B143-8C3A-9AE59C290597}"/>
              </a:ext>
            </a:extLst>
          </p:cNvPr>
          <p:cNvSpPr>
            <a:spLocks noGrp="1"/>
          </p:cNvSpPr>
          <p:nvPr>
            <p:ph idx="1"/>
          </p:nvPr>
        </p:nvSpPr>
        <p:spPr>
          <a:xfrm>
            <a:off x="313509" y="1447800"/>
            <a:ext cx="11338560" cy="4831080"/>
          </a:xfrm>
        </p:spPr>
        <p:txBody>
          <a:bodyPr>
            <a:normAutofit fontScale="70000" lnSpcReduction="20000"/>
          </a:bodyPr>
          <a:lstStyle/>
          <a:p>
            <a:r>
              <a:rPr lang="en-US" dirty="0"/>
              <a:t>So why should we be thankful?</a:t>
            </a:r>
          </a:p>
          <a:p>
            <a:r>
              <a:rPr lang="en-US" dirty="0"/>
              <a:t>Judgment is coming and nothing is going to stop it</a:t>
            </a:r>
          </a:p>
          <a:p>
            <a:pPr lvl="1"/>
            <a:r>
              <a:rPr lang="en-US" dirty="0"/>
              <a:t>“But God”</a:t>
            </a:r>
          </a:p>
          <a:p>
            <a:pPr lvl="2"/>
            <a:r>
              <a:rPr lang="en-US" dirty="0"/>
              <a:t>“Who is rich in mercy” has provided the One who is “able to deliver to the uttermost”.</a:t>
            </a:r>
          </a:p>
          <a:p>
            <a:r>
              <a:rPr lang="en-US" dirty="0"/>
              <a:t>That does not mean that our lives will be free from turmoil</a:t>
            </a:r>
          </a:p>
          <a:p>
            <a:r>
              <a:rPr lang="en-US" dirty="0"/>
              <a:t>Rather it means that through it all… we are in the loving hands of God who will see His plan fulfilled and nothing can stop that… not in heaven or on earth</a:t>
            </a:r>
          </a:p>
          <a:p>
            <a:r>
              <a:rPr lang="en-US" dirty="0"/>
              <a:t>For that reason… We can be very thankful</a:t>
            </a:r>
          </a:p>
        </p:txBody>
      </p:sp>
    </p:spTree>
    <p:extLst>
      <p:ext uri="{BB962C8B-B14F-4D97-AF65-F5344CB8AC3E}">
        <p14:creationId xmlns:p14="http://schemas.microsoft.com/office/powerpoint/2010/main" val="25038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F4999-7607-8048-8ED2-B680BFEAFEEC}"/>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BFC9B686-60A9-2144-9C1E-9AD3F9E95CDE}"/>
              </a:ext>
            </a:extLst>
          </p:cNvPr>
          <p:cNvSpPr>
            <a:spLocks noGrp="1"/>
          </p:cNvSpPr>
          <p:nvPr>
            <p:ph idx="1"/>
          </p:nvPr>
        </p:nvSpPr>
        <p:spPr>
          <a:xfrm>
            <a:off x="313509" y="1584960"/>
            <a:ext cx="11338560" cy="5136515"/>
          </a:xfrm>
        </p:spPr>
        <p:txBody>
          <a:bodyPr>
            <a:normAutofit fontScale="92500" lnSpcReduction="20000"/>
          </a:bodyPr>
          <a:lstStyle/>
          <a:p>
            <a:r>
              <a:rPr lang="en-US" dirty="0"/>
              <a:t>Thanksgiving is on Thursday of this week</a:t>
            </a:r>
          </a:p>
          <a:p>
            <a:pPr lvl="1"/>
            <a:r>
              <a:rPr lang="en-US" dirty="0"/>
              <a:t>Sometimes we struggle with thankfulness</a:t>
            </a:r>
          </a:p>
          <a:p>
            <a:pPr lvl="1"/>
            <a:r>
              <a:rPr lang="en-US" dirty="0"/>
              <a:t>This is not new</a:t>
            </a:r>
          </a:p>
          <a:p>
            <a:r>
              <a:rPr lang="en-US" dirty="0"/>
              <a:t>Habakkuk 1: 1-4… a prophet to Judah</a:t>
            </a:r>
          </a:p>
          <a:p>
            <a:pPr lvl="1"/>
            <a:r>
              <a:rPr lang="en-US" dirty="0"/>
              <a:t>Lord if You are who You say You are</a:t>
            </a:r>
          </a:p>
          <a:p>
            <a:pPr lvl="2"/>
            <a:r>
              <a:rPr lang="en-US" dirty="0"/>
              <a:t>Why is there all this evil? </a:t>
            </a:r>
          </a:p>
          <a:p>
            <a:pPr lvl="2"/>
            <a:r>
              <a:rPr lang="en-US" dirty="0"/>
              <a:t>That was the question Habakkuk raised</a:t>
            </a:r>
          </a:p>
          <a:p>
            <a:r>
              <a:rPr lang="en-US" dirty="0"/>
              <a:t>We can read this passage without it having much effect on our lives</a:t>
            </a:r>
          </a:p>
          <a:p>
            <a:pPr lvl="1"/>
            <a:endParaRPr lang="en-US" dirty="0"/>
          </a:p>
        </p:txBody>
      </p:sp>
    </p:spTree>
    <p:extLst>
      <p:ext uri="{BB962C8B-B14F-4D97-AF65-F5344CB8AC3E}">
        <p14:creationId xmlns:p14="http://schemas.microsoft.com/office/powerpoint/2010/main" val="14194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487D-CFA4-054F-A82E-34B71E7D39AB}"/>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59E4F82E-9688-484C-BFEA-88EF0B063579}"/>
              </a:ext>
            </a:extLst>
          </p:cNvPr>
          <p:cNvSpPr>
            <a:spLocks noGrp="1"/>
          </p:cNvSpPr>
          <p:nvPr>
            <p:ph idx="1"/>
          </p:nvPr>
        </p:nvSpPr>
        <p:spPr/>
        <p:txBody>
          <a:bodyPr>
            <a:normAutofit fontScale="92500"/>
          </a:bodyPr>
          <a:lstStyle/>
          <a:p>
            <a:r>
              <a:rPr lang="en-US" dirty="0"/>
              <a:t>Let’s revise this passage into today’s vernacular</a:t>
            </a:r>
          </a:p>
          <a:p>
            <a:pPr lvl="1"/>
            <a:r>
              <a:rPr lang="en-US" dirty="0"/>
              <a:t>Vs 2… I cry out to you “violence”</a:t>
            </a:r>
          </a:p>
          <a:p>
            <a:pPr lvl="2"/>
            <a:r>
              <a:rPr lang="en-US" dirty="0"/>
              <a:t>Lord, look at all the shootings in our major cities</a:t>
            </a:r>
          </a:p>
          <a:p>
            <a:pPr lvl="3"/>
            <a:r>
              <a:rPr lang="en-US" dirty="0"/>
              <a:t>Chicago, Detroit, St Louis, Newark etc.</a:t>
            </a:r>
          </a:p>
          <a:p>
            <a:r>
              <a:rPr lang="en-US" dirty="0"/>
              <a:t>Yet we pray and You do nothing about it?</a:t>
            </a:r>
          </a:p>
          <a:p>
            <a:r>
              <a:rPr lang="en-US" dirty="0"/>
              <a:t>Why?</a:t>
            </a:r>
          </a:p>
          <a:p>
            <a:pPr lvl="2"/>
            <a:endParaRPr lang="en-US" dirty="0"/>
          </a:p>
          <a:p>
            <a:pPr lvl="3"/>
            <a:endParaRPr lang="en-US" dirty="0"/>
          </a:p>
          <a:p>
            <a:pPr lvl="1"/>
            <a:endParaRPr lang="en-US" dirty="0"/>
          </a:p>
        </p:txBody>
      </p:sp>
    </p:spTree>
    <p:extLst>
      <p:ext uri="{BB962C8B-B14F-4D97-AF65-F5344CB8AC3E}">
        <p14:creationId xmlns:p14="http://schemas.microsoft.com/office/powerpoint/2010/main" val="35774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BA3F-69C4-0E4B-B199-2E79C580520C}"/>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6ABAD40A-505C-7A4E-B911-33263D8A7659}"/>
              </a:ext>
            </a:extLst>
          </p:cNvPr>
          <p:cNvSpPr>
            <a:spLocks noGrp="1"/>
          </p:cNvSpPr>
          <p:nvPr>
            <p:ph idx="1"/>
          </p:nvPr>
        </p:nvSpPr>
        <p:spPr/>
        <p:txBody>
          <a:bodyPr>
            <a:normAutofit fontScale="70000" lnSpcReduction="20000"/>
          </a:bodyPr>
          <a:lstStyle/>
          <a:p>
            <a:r>
              <a:rPr lang="en-US" dirty="0"/>
              <a:t>Vs 3… Why do you make me see iniquity?</a:t>
            </a:r>
          </a:p>
          <a:p>
            <a:pPr lvl="1"/>
            <a:r>
              <a:rPr lang="en-US" dirty="0"/>
              <a:t>Destruction and violence are before me</a:t>
            </a:r>
          </a:p>
          <a:p>
            <a:pPr lvl="2"/>
            <a:r>
              <a:rPr lang="en-US" dirty="0"/>
              <a:t>Don’t You see BLM and Antifa?</a:t>
            </a:r>
          </a:p>
          <a:p>
            <a:pPr lvl="2"/>
            <a:r>
              <a:rPr lang="en-US" dirty="0"/>
              <a:t>Don’t You see the Taliban, Boko Haram and other militant groups all throughout the world?</a:t>
            </a:r>
          </a:p>
          <a:p>
            <a:pPr lvl="1"/>
            <a:r>
              <a:rPr lang="en-US" dirty="0"/>
              <a:t>Strife exists and contention arises</a:t>
            </a:r>
          </a:p>
          <a:p>
            <a:pPr lvl="2"/>
            <a:r>
              <a:rPr lang="en-US" dirty="0"/>
              <a:t>Don’t You see the division</a:t>
            </a:r>
          </a:p>
          <a:p>
            <a:pPr lvl="3"/>
            <a:r>
              <a:rPr lang="en-US" dirty="0"/>
              <a:t>In Congress </a:t>
            </a:r>
          </a:p>
          <a:p>
            <a:pPr lvl="3"/>
            <a:r>
              <a:rPr lang="en-US" dirty="0"/>
              <a:t>In our State</a:t>
            </a:r>
          </a:p>
          <a:p>
            <a:pPr lvl="3"/>
            <a:r>
              <a:rPr lang="en-US" dirty="0"/>
              <a:t>Republicans and Democrats</a:t>
            </a:r>
          </a:p>
          <a:p>
            <a:pPr lvl="3"/>
            <a:r>
              <a:rPr lang="en-US" dirty="0"/>
              <a:t>In the Media</a:t>
            </a:r>
          </a:p>
        </p:txBody>
      </p:sp>
    </p:spTree>
    <p:extLst>
      <p:ext uri="{BB962C8B-B14F-4D97-AF65-F5344CB8AC3E}">
        <p14:creationId xmlns:p14="http://schemas.microsoft.com/office/powerpoint/2010/main" val="33863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5C7E-2207-584A-B6EF-06ABF91514AF}"/>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0EB181C2-3016-6441-9EDE-716A3E6BB116}"/>
              </a:ext>
            </a:extLst>
          </p:cNvPr>
          <p:cNvSpPr>
            <a:spLocks noGrp="1"/>
          </p:cNvSpPr>
          <p:nvPr>
            <p:ph idx="1"/>
          </p:nvPr>
        </p:nvSpPr>
        <p:spPr/>
        <p:txBody>
          <a:bodyPr>
            <a:normAutofit fontScale="77500" lnSpcReduction="20000"/>
          </a:bodyPr>
          <a:lstStyle/>
          <a:p>
            <a:r>
              <a:rPr lang="en-US" dirty="0"/>
              <a:t>Vs 4… therefore law is ignored</a:t>
            </a:r>
          </a:p>
          <a:p>
            <a:pPr lvl="1"/>
            <a:r>
              <a:rPr lang="en-US" dirty="0"/>
              <a:t>Election law</a:t>
            </a:r>
          </a:p>
          <a:p>
            <a:pPr lvl="1"/>
            <a:r>
              <a:rPr lang="en-US" dirty="0"/>
              <a:t>Illegal immigration</a:t>
            </a:r>
          </a:p>
          <a:p>
            <a:pPr lvl="1"/>
            <a:r>
              <a:rPr lang="en-US" dirty="0"/>
              <a:t>Human Trafficking</a:t>
            </a:r>
          </a:p>
          <a:p>
            <a:pPr lvl="1"/>
            <a:r>
              <a:rPr lang="en-US" dirty="0"/>
              <a:t>Subpoenas issued and ignored…</a:t>
            </a:r>
          </a:p>
          <a:p>
            <a:pPr lvl="1"/>
            <a:r>
              <a:rPr lang="en-US" dirty="0"/>
              <a:t>Mask mandates, vaccine mandates… etc.</a:t>
            </a:r>
          </a:p>
          <a:p>
            <a:r>
              <a:rPr lang="en-US" dirty="0"/>
              <a:t>Justice is never upheld</a:t>
            </a:r>
          </a:p>
          <a:p>
            <a:pPr lvl="1"/>
            <a:r>
              <a:rPr lang="en-US" dirty="0"/>
              <a:t>Clintons, Bidens, Ilhan Omar, Eric Swalwell etc.</a:t>
            </a:r>
          </a:p>
          <a:p>
            <a:pPr lvl="1"/>
            <a:r>
              <a:rPr lang="en-US" dirty="0"/>
              <a:t>Wicked hem in the righteous…</a:t>
            </a:r>
          </a:p>
          <a:p>
            <a:pPr lvl="1"/>
            <a:r>
              <a:rPr lang="en-US" dirty="0"/>
              <a:t>The justice system can be/is perverted</a:t>
            </a:r>
          </a:p>
          <a:p>
            <a:pPr lvl="1"/>
            <a:endParaRPr lang="en-US" dirty="0"/>
          </a:p>
        </p:txBody>
      </p:sp>
    </p:spTree>
    <p:extLst>
      <p:ext uri="{BB962C8B-B14F-4D97-AF65-F5344CB8AC3E}">
        <p14:creationId xmlns:p14="http://schemas.microsoft.com/office/powerpoint/2010/main" val="112155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675B-6360-B943-8D5A-E3A46A22E83C}"/>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42B79357-E0F7-BA4D-AA29-6E8AF8C64C6D}"/>
              </a:ext>
            </a:extLst>
          </p:cNvPr>
          <p:cNvSpPr>
            <a:spLocks noGrp="1"/>
          </p:cNvSpPr>
          <p:nvPr>
            <p:ph idx="1"/>
          </p:nvPr>
        </p:nvSpPr>
        <p:spPr/>
        <p:txBody>
          <a:bodyPr>
            <a:normAutofit fontScale="92500" lnSpcReduction="10000"/>
          </a:bodyPr>
          <a:lstStyle/>
          <a:p>
            <a:r>
              <a:rPr lang="en-US" dirty="0"/>
              <a:t>Vs 5…God answers</a:t>
            </a:r>
          </a:p>
          <a:p>
            <a:pPr lvl="1"/>
            <a:r>
              <a:rPr lang="en-US" dirty="0"/>
              <a:t>Get ready to be amazed</a:t>
            </a:r>
          </a:p>
          <a:p>
            <a:pPr lvl="1"/>
            <a:r>
              <a:rPr lang="en-US" dirty="0"/>
              <a:t>You wouldn’t believe it if I told you</a:t>
            </a:r>
          </a:p>
          <a:p>
            <a:r>
              <a:rPr lang="en-US" dirty="0"/>
              <a:t>Vs 6-11</a:t>
            </a:r>
          </a:p>
          <a:p>
            <a:pPr lvl="1"/>
            <a:r>
              <a:rPr lang="en-US" dirty="0"/>
              <a:t>Little tough to understand until you to put into today’s perspective</a:t>
            </a:r>
          </a:p>
          <a:p>
            <a:pPr lvl="1"/>
            <a:r>
              <a:rPr lang="en-US" dirty="0"/>
              <a:t>In today’s vernacular</a:t>
            </a:r>
          </a:p>
          <a:p>
            <a:pPr lvl="2"/>
            <a:r>
              <a:rPr lang="en-US" dirty="0"/>
              <a:t>I am going to raise up</a:t>
            </a:r>
          </a:p>
          <a:p>
            <a:pPr marL="914400" lvl="2" indent="0">
              <a:buNone/>
            </a:pPr>
            <a:endParaRPr lang="en-US" dirty="0"/>
          </a:p>
        </p:txBody>
      </p:sp>
    </p:spTree>
    <p:extLst>
      <p:ext uri="{BB962C8B-B14F-4D97-AF65-F5344CB8AC3E}">
        <p14:creationId xmlns:p14="http://schemas.microsoft.com/office/powerpoint/2010/main" val="498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5A42-A3FD-D544-8FCB-86080ACD8CB7}"/>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13D67832-4160-694D-B1EA-87A478FEC6DC}"/>
              </a:ext>
            </a:extLst>
          </p:cNvPr>
          <p:cNvSpPr>
            <a:spLocks noGrp="1"/>
          </p:cNvSpPr>
          <p:nvPr>
            <p:ph idx="1"/>
          </p:nvPr>
        </p:nvSpPr>
        <p:spPr/>
        <p:txBody>
          <a:bodyPr>
            <a:normAutofit fontScale="85000" lnSpcReduction="20000"/>
          </a:bodyPr>
          <a:lstStyle/>
          <a:p>
            <a:r>
              <a:rPr lang="en-US" dirty="0"/>
              <a:t>China, North Korea, Russia and Iran</a:t>
            </a:r>
          </a:p>
          <a:p>
            <a:pPr lvl="1"/>
            <a:r>
              <a:rPr lang="en-US" dirty="0"/>
              <a:t>What? Are You serious?</a:t>
            </a:r>
          </a:p>
          <a:p>
            <a:pPr lvl="1"/>
            <a:r>
              <a:rPr lang="en-US" dirty="0"/>
              <a:t>That is not what I am looking for… what are You doing?</a:t>
            </a:r>
          </a:p>
          <a:p>
            <a:pPr lvl="1"/>
            <a:r>
              <a:rPr lang="en-US" dirty="0"/>
              <a:t>Isaiah 55: 8-9</a:t>
            </a:r>
          </a:p>
          <a:p>
            <a:pPr lvl="2"/>
            <a:r>
              <a:rPr lang="en-US" dirty="0"/>
              <a:t>My ways are not your ways</a:t>
            </a:r>
          </a:p>
          <a:p>
            <a:r>
              <a:rPr lang="en-US" dirty="0"/>
              <a:t>What are You doing Lord?</a:t>
            </a:r>
          </a:p>
          <a:p>
            <a:pPr lvl="1"/>
            <a:r>
              <a:rPr lang="en-US" dirty="0"/>
              <a:t>Isaiah 55: 11… I am accomplishing what I desire</a:t>
            </a:r>
          </a:p>
          <a:p>
            <a:pPr lvl="1"/>
            <a:r>
              <a:rPr lang="en-US" dirty="0"/>
              <a:t>Habakkuk 2: 2-3</a:t>
            </a:r>
          </a:p>
          <a:p>
            <a:pPr marL="457200" lvl="1" indent="0">
              <a:buNone/>
            </a:pPr>
            <a:endParaRPr lang="en-US" dirty="0"/>
          </a:p>
        </p:txBody>
      </p:sp>
    </p:spTree>
    <p:extLst>
      <p:ext uri="{BB962C8B-B14F-4D97-AF65-F5344CB8AC3E}">
        <p14:creationId xmlns:p14="http://schemas.microsoft.com/office/powerpoint/2010/main" val="98651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A8B27-A164-5043-B4E0-FC85DBA24F13}"/>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E3297829-AB45-1048-8838-53CB1746E08D}"/>
              </a:ext>
            </a:extLst>
          </p:cNvPr>
          <p:cNvSpPr>
            <a:spLocks noGrp="1"/>
          </p:cNvSpPr>
          <p:nvPr>
            <p:ph idx="1"/>
          </p:nvPr>
        </p:nvSpPr>
        <p:spPr>
          <a:xfrm>
            <a:off x="313509" y="1600200"/>
            <a:ext cx="11338560" cy="5121275"/>
          </a:xfrm>
        </p:spPr>
        <p:txBody>
          <a:bodyPr>
            <a:normAutofit lnSpcReduction="10000"/>
          </a:bodyPr>
          <a:lstStyle/>
          <a:p>
            <a:r>
              <a:rPr lang="en-US" dirty="0"/>
              <a:t>We just finished the study of Daniel	</a:t>
            </a:r>
          </a:p>
          <a:p>
            <a:pPr lvl="1"/>
            <a:r>
              <a:rPr lang="en-US" dirty="0"/>
              <a:t>What did we learn?</a:t>
            </a:r>
          </a:p>
          <a:p>
            <a:pPr lvl="2"/>
            <a:r>
              <a:rPr lang="en-US" dirty="0"/>
              <a:t>Answer</a:t>
            </a:r>
          </a:p>
          <a:p>
            <a:pPr lvl="3"/>
            <a:r>
              <a:rPr lang="en-US" dirty="0"/>
              <a:t>There is going to be a time of testing for Israel before there is going to be a time of glory.</a:t>
            </a:r>
          </a:p>
          <a:p>
            <a:pPr lvl="3"/>
            <a:r>
              <a:rPr lang="en-US" dirty="0"/>
              <a:t>This is a fundamental truth found throughout the Word of God</a:t>
            </a:r>
          </a:p>
          <a:p>
            <a:pPr lvl="3"/>
            <a:endParaRPr lang="en-US" dirty="0"/>
          </a:p>
        </p:txBody>
      </p:sp>
    </p:spTree>
    <p:extLst>
      <p:ext uri="{BB962C8B-B14F-4D97-AF65-F5344CB8AC3E}">
        <p14:creationId xmlns:p14="http://schemas.microsoft.com/office/powerpoint/2010/main" val="411814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D351-C4A6-C949-8ADE-4DF3F90ED505}"/>
              </a:ext>
            </a:extLst>
          </p:cNvPr>
          <p:cNvSpPr>
            <a:spLocks noGrp="1"/>
          </p:cNvSpPr>
          <p:nvPr>
            <p:ph type="title"/>
          </p:nvPr>
        </p:nvSpPr>
        <p:spPr/>
        <p:txBody>
          <a:bodyPr/>
          <a:lstStyle/>
          <a:p>
            <a:r>
              <a:rPr lang="en-US" dirty="0"/>
              <a:t>Habakkuk 1</a:t>
            </a:r>
          </a:p>
        </p:txBody>
      </p:sp>
      <p:sp>
        <p:nvSpPr>
          <p:cNvPr id="3" name="Content Placeholder 2">
            <a:extLst>
              <a:ext uri="{FF2B5EF4-FFF2-40B4-BE49-F238E27FC236}">
                <a16:creationId xmlns:a16="http://schemas.microsoft.com/office/drawing/2014/main" id="{8175BD07-F044-D141-9E8F-4A0E9A2A3AF5}"/>
              </a:ext>
            </a:extLst>
          </p:cNvPr>
          <p:cNvSpPr>
            <a:spLocks noGrp="1"/>
          </p:cNvSpPr>
          <p:nvPr>
            <p:ph idx="1"/>
          </p:nvPr>
        </p:nvSpPr>
        <p:spPr/>
        <p:txBody>
          <a:bodyPr>
            <a:normAutofit fontScale="77500" lnSpcReduction="20000"/>
          </a:bodyPr>
          <a:lstStyle/>
          <a:p>
            <a:r>
              <a:rPr lang="en-US" dirty="0"/>
              <a:t>Examples</a:t>
            </a:r>
          </a:p>
          <a:p>
            <a:pPr lvl="1"/>
            <a:r>
              <a:rPr lang="en-US" dirty="0"/>
              <a:t>The children of Israel went through a desert on the way to the promised land</a:t>
            </a:r>
          </a:p>
          <a:p>
            <a:pPr lvl="1"/>
            <a:r>
              <a:rPr lang="en-US" dirty="0"/>
              <a:t>Joseph was tested in Potiphar’s house</a:t>
            </a:r>
          </a:p>
          <a:p>
            <a:pPr lvl="1"/>
            <a:r>
              <a:rPr lang="en-US" dirty="0"/>
              <a:t>Then tested again in the Egyptian jail</a:t>
            </a:r>
          </a:p>
          <a:p>
            <a:pPr lvl="1"/>
            <a:r>
              <a:rPr lang="en-US" dirty="0"/>
              <a:t>Joshua entered the promised land and fought the battle of Jericho </a:t>
            </a:r>
          </a:p>
          <a:p>
            <a:pPr lvl="1"/>
            <a:r>
              <a:rPr lang="en-US" dirty="0"/>
              <a:t>God withheld rain for 3 ½ years to show Ahab and Jezebel His authority</a:t>
            </a:r>
          </a:p>
          <a:p>
            <a:pPr lvl="1"/>
            <a:r>
              <a:rPr lang="en-US" dirty="0"/>
              <a:t>Elisha prayed and it did not rain for 7 years trying to get Israel to repent</a:t>
            </a:r>
          </a:p>
        </p:txBody>
      </p:sp>
    </p:spTree>
    <p:extLst>
      <p:ext uri="{BB962C8B-B14F-4D97-AF65-F5344CB8AC3E}">
        <p14:creationId xmlns:p14="http://schemas.microsoft.com/office/powerpoint/2010/main" val="28513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1799</TotalTime>
  <Words>753</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Habakkuk 1</vt:lpstr>
      <vt:lpstr>Habakkuk 1</vt:lpstr>
      <vt:lpstr>Habakkuk 1</vt:lpstr>
      <vt:lpstr>Habakkuk 1</vt:lpstr>
      <vt:lpstr>Habakkuk 1</vt:lpstr>
      <vt:lpstr>Habakkuk 1</vt:lpstr>
      <vt:lpstr>Habakkuk 1</vt:lpstr>
      <vt:lpstr>Habakkuk 1</vt:lpstr>
      <vt:lpstr>Habakkuk 1</vt:lpstr>
      <vt:lpstr>Habakkuk 1</vt:lpstr>
      <vt:lpstr>Habakkuk 1</vt:lpstr>
      <vt:lpstr>Habakkuk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Al Trepczyk</cp:lastModifiedBy>
  <cp:revision>27</cp:revision>
  <dcterms:created xsi:type="dcterms:W3CDTF">2019-12-16T14:17:55Z</dcterms:created>
  <dcterms:modified xsi:type="dcterms:W3CDTF">2021-12-01T15:31:05Z</dcterms:modified>
</cp:coreProperties>
</file>