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7249841B-D314-4105-A0F7-93D6718C5BD1}"/>
    <pc:docChg chg="undo redo custSel addSld delSld modSld">
      <pc:chgData name="Al Trepczyk" userId="da6b4c773700c1fb" providerId="LiveId" clId="{7249841B-D314-4105-A0F7-93D6718C5BD1}" dt="2024-03-22T18:09:09.472" v="201" actId="20577"/>
      <pc:docMkLst>
        <pc:docMk/>
      </pc:docMkLst>
      <pc:sldChg chg="modSp mod">
        <pc:chgData name="Al Trepczyk" userId="da6b4c773700c1fb" providerId="LiveId" clId="{7249841B-D314-4105-A0F7-93D6718C5BD1}" dt="2024-03-22T17:52:27.953" v="5" actId="20577"/>
        <pc:sldMkLst>
          <pc:docMk/>
          <pc:sldMk cId="401019681" sldId="256"/>
        </pc:sldMkLst>
        <pc:spChg chg="mod">
          <ac:chgData name="Al Trepczyk" userId="da6b4c773700c1fb" providerId="LiveId" clId="{7249841B-D314-4105-A0F7-93D6718C5BD1}" dt="2024-03-22T17:52:27.953" v="5" actId="20577"/>
          <ac:spMkLst>
            <pc:docMk/>
            <pc:sldMk cId="401019681" sldId="256"/>
            <ac:spMk id="3" creationId="{A4385746-1DE3-BCC7-63F8-6AAC31707BDC}"/>
          </ac:spMkLst>
        </pc:spChg>
      </pc:sldChg>
      <pc:sldChg chg="modSp mod">
        <pc:chgData name="Al Trepczyk" userId="da6b4c773700c1fb" providerId="LiveId" clId="{7249841B-D314-4105-A0F7-93D6718C5BD1}" dt="2024-03-22T18:02:49.935" v="82" actId="20577"/>
        <pc:sldMkLst>
          <pc:docMk/>
          <pc:sldMk cId="2040488461" sldId="257"/>
        </pc:sldMkLst>
        <pc:spChg chg="mod">
          <ac:chgData name="Al Trepczyk" userId="da6b4c773700c1fb" providerId="LiveId" clId="{7249841B-D314-4105-A0F7-93D6718C5BD1}" dt="2024-03-22T18:02:49.935" v="82" actId="20577"/>
          <ac:spMkLst>
            <pc:docMk/>
            <pc:sldMk cId="2040488461" sldId="257"/>
            <ac:spMk id="3" creationId="{DA8D6ACE-7534-65E8-FE5D-AC910D088CCA}"/>
          </ac:spMkLst>
        </pc:spChg>
      </pc:sldChg>
      <pc:sldChg chg="modSp mod">
        <pc:chgData name="Al Trepczyk" userId="da6b4c773700c1fb" providerId="LiveId" clId="{7249841B-D314-4105-A0F7-93D6718C5BD1}" dt="2024-03-22T18:04:36.194" v="103" actId="20577"/>
        <pc:sldMkLst>
          <pc:docMk/>
          <pc:sldMk cId="2289944909" sldId="258"/>
        </pc:sldMkLst>
        <pc:spChg chg="mod">
          <ac:chgData name="Al Trepczyk" userId="da6b4c773700c1fb" providerId="LiveId" clId="{7249841B-D314-4105-A0F7-93D6718C5BD1}" dt="2024-03-22T18:04:36.194" v="103" actId="20577"/>
          <ac:spMkLst>
            <pc:docMk/>
            <pc:sldMk cId="2289944909" sldId="258"/>
            <ac:spMk id="3" creationId="{0D37BF6F-80F5-66A0-69C6-33607F6D6257}"/>
          </ac:spMkLst>
        </pc:spChg>
      </pc:sldChg>
      <pc:sldChg chg="modSp mod">
        <pc:chgData name="Al Trepczyk" userId="da6b4c773700c1fb" providerId="LiveId" clId="{7249841B-D314-4105-A0F7-93D6718C5BD1}" dt="2024-03-22T18:04:54.202" v="112" actId="20577"/>
        <pc:sldMkLst>
          <pc:docMk/>
          <pc:sldMk cId="3994408115" sldId="259"/>
        </pc:sldMkLst>
        <pc:spChg chg="mod">
          <ac:chgData name="Al Trepczyk" userId="da6b4c773700c1fb" providerId="LiveId" clId="{7249841B-D314-4105-A0F7-93D6718C5BD1}" dt="2024-03-22T18:04:54.202" v="112" actId="20577"/>
          <ac:spMkLst>
            <pc:docMk/>
            <pc:sldMk cId="3994408115" sldId="259"/>
            <ac:spMk id="3" creationId="{6DDDAC7E-8EFD-015C-438F-84ED8873F46A}"/>
          </ac:spMkLst>
        </pc:spChg>
      </pc:sldChg>
      <pc:sldChg chg="modSp mod">
        <pc:chgData name="Al Trepczyk" userId="da6b4c773700c1fb" providerId="LiveId" clId="{7249841B-D314-4105-A0F7-93D6718C5BD1}" dt="2024-03-22T18:05:41.294" v="123" actId="20577"/>
        <pc:sldMkLst>
          <pc:docMk/>
          <pc:sldMk cId="1749094574" sldId="260"/>
        </pc:sldMkLst>
        <pc:spChg chg="mod">
          <ac:chgData name="Al Trepczyk" userId="da6b4c773700c1fb" providerId="LiveId" clId="{7249841B-D314-4105-A0F7-93D6718C5BD1}" dt="2024-03-22T18:05:41.294" v="123" actId="20577"/>
          <ac:spMkLst>
            <pc:docMk/>
            <pc:sldMk cId="1749094574" sldId="260"/>
            <ac:spMk id="3" creationId="{518A6255-CF2C-DDE5-234A-7AE4AED43408}"/>
          </ac:spMkLst>
        </pc:spChg>
      </pc:sldChg>
      <pc:sldChg chg="modSp mod">
        <pc:chgData name="Al Trepczyk" userId="da6b4c773700c1fb" providerId="LiveId" clId="{7249841B-D314-4105-A0F7-93D6718C5BD1}" dt="2024-03-22T18:06:37.342" v="146" actId="20577"/>
        <pc:sldMkLst>
          <pc:docMk/>
          <pc:sldMk cId="2762955557" sldId="261"/>
        </pc:sldMkLst>
        <pc:spChg chg="mod">
          <ac:chgData name="Al Trepczyk" userId="da6b4c773700c1fb" providerId="LiveId" clId="{7249841B-D314-4105-A0F7-93D6718C5BD1}" dt="2024-03-22T18:06:37.342" v="146" actId="20577"/>
          <ac:spMkLst>
            <pc:docMk/>
            <pc:sldMk cId="2762955557" sldId="261"/>
            <ac:spMk id="3" creationId="{9C06A24B-C1FD-0838-F088-33C31D15220C}"/>
          </ac:spMkLst>
        </pc:spChg>
      </pc:sldChg>
      <pc:sldChg chg="modSp mod">
        <pc:chgData name="Al Trepczyk" userId="da6b4c773700c1fb" providerId="LiveId" clId="{7249841B-D314-4105-A0F7-93D6718C5BD1}" dt="2024-03-22T18:07:04.618" v="150" actId="20577"/>
        <pc:sldMkLst>
          <pc:docMk/>
          <pc:sldMk cId="770146789" sldId="262"/>
        </pc:sldMkLst>
        <pc:spChg chg="mod">
          <ac:chgData name="Al Trepczyk" userId="da6b4c773700c1fb" providerId="LiveId" clId="{7249841B-D314-4105-A0F7-93D6718C5BD1}" dt="2024-03-22T18:07:04.618" v="150" actId="20577"/>
          <ac:spMkLst>
            <pc:docMk/>
            <pc:sldMk cId="770146789" sldId="262"/>
            <ac:spMk id="3" creationId="{A79F8247-12BF-9F07-A64C-9C29F3AC811A}"/>
          </ac:spMkLst>
        </pc:spChg>
      </pc:sldChg>
      <pc:sldChg chg="modSp mod">
        <pc:chgData name="Al Trepczyk" userId="da6b4c773700c1fb" providerId="LiveId" clId="{7249841B-D314-4105-A0F7-93D6718C5BD1}" dt="2024-03-22T18:08:03.586" v="176" actId="20577"/>
        <pc:sldMkLst>
          <pc:docMk/>
          <pc:sldMk cId="1876320977" sldId="263"/>
        </pc:sldMkLst>
        <pc:spChg chg="mod">
          <ac:chgData name="Al Trepczyk" userId="da6b4c773700c1fb" providerId="LiveId" clId="{7249841B-D314-4105-A0F7-93D6718C5BD1}" dt="2024-03-22T18:08:03.586" v="176" actId="20577"/>
          <ac:spMkLst>
            <pc:docMk/>
            <pc:sldMk cId="1876320977" sldId="263"/>
            <ac:spMk id="3" creationId="{0871ED99-8AC4-06C5-DCD4-9CEDA5FCFEBB}"/>
          </ac:spMkLst>
        </pc:spChg>
      </pc:sldChg>
      <pc:sldChg chg="modSp mod">
        <pc:chgData name="Al Trepczyk" userId="da6b4c773700c1fb" providerId="LiveId" clId="{7249841B-D314-4105-A0F7-93D6718C5BD1}" dt="2024-03-22T18:09:09.472" v="201" actId="20577"/>
        <pc:sldMkLst>
          <pc:docMk/>
          <pc:sldMk cId="3780482479" sldId="264"/>
        </pc:sldMkLst>
        <pc:spChg chg="mod">
          <ac:chgData name="Al Trepczyk" userId="da6b4c773700c1fb" providerId="LiveId" clId="{7249841B-D314-4105-A0F7-93D6718C5BD1}" dt="2024-03-22T18:09:09.472" v="201" actId="20577"/>
          <ac:spMkLst>
            <pc:docMk/>
            <pc:sldMk cId="3780482479" sldId="264"/>
            <ac:spMk id="3" creationId="{B9FB5201-CEBD-75C5-158E-45A324A5A06F}"/>
          </ac:spMkLst>
        </pc:spChg>
      </pc:sldChg>
      <pc:sldChg chg="add del">
        <pc:chgData name="Al Trepczyk" userId="da6b4c773700c1fb" providerId="LiveId" clId="{7249841B-D314-4105-A0F7-93D6718C5BD1}" dt="2024-03-22T18:00:37.220" v="33" actId="47"/>
        <pc:sldMkLst>
          <pc:docMk/>
          <pc:sldMk cId="3855550166" sldId="265"/>
        </pc:sldMkLst>
      </pc:sldChg>
      <pc:sldChg chg="add del">
        <pc:chgData name="Al Trepczyk" userId="da6b4c773700c1fb" providerId="LiveId" clId="{7249841B-D314-4105-A0F7-93D6718C5BD1}" dt="2024-03-22T18:00:37.220" v="33" actId="47"/>
        <pc:sldMkLst>
          <pc:docMk/>
          <pc:sldMk cId="3423724339" sldId="266"/>
        </pc:sldMkLst>
      </pc:sldChg>
      <pc:sldChg chg="add del">
        <pc:chgData name="Al Trepczyk" userId="da6b4c773700c1fb" providerId="LiveId" clId="{7249841B-D314-4105-A0F7-93D6718C5BD1}" dt="2024-03-22T18:00:37.220" v="33" actId="47"/>
        <pc:sldMkLst>
          <pc:docMk/>
          <pc:sldMk cId="2535180108" sldId="267"/>
        </pc:sldMkLst>
      </pc:sldChg>
      <pc:sldChg chg="add del">
        <pc:chgData name="Al Trepczyk" userId="da6b4c773700c1fb" providerId="LiveId" clId="{7249841B-D314-4105-A0F7-93D6718C5BD1}" dt="2024-03-22T18:00:37.220" v="33" actId="47"/>
        <pc:sldMkLst>
          <pc:docMk/>
          <pc:sldMk cId="3755421149" sldId="268"/>
        </pc:sldMkLst>
      </pc:sldChg>
      <pc:sldChg chg="add del">
        <pc:chgData name="Al Trepczyk" userId="da6b4c773700c1fb" providerId="LiveId" clId="{7249841B-D314-4105-A0F7-93D6718C5BD1}" dt="2024-03-22T18:00:37.220" v="33" actId="47"/>
        <pc:sldMkLst>
          <pc:docMk/>
          <pc:sldMk cId="3898464254" sldId="269"/>
        </pc:sldMkLst>
      </pc:sldChg>
      <pc:sldChg chg="add del">
        <pc:chgData name="Al Trepczyk" userId="da6b4c773700c1fb" providerId="LiveId" clId="{7249841B-D314-4105-A0F7-93D6718C5BD1}" dt="2024-03-22T18:00:37.220" v="33" actId="47"/>
        <pc:sldMkLst>
          <pc:docMk/>
          <pc:sldMk cId="2713397993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When the Fullness of Time Came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Galatians 4: 1-7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4B02F-A437-022B-15E3-554165F6D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When the Fullness of Time Came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D6ACE-7534-65E8-FE5D-AC910D088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will never fully appreciate Galatians 4 without studying it within context of the Galatians 3: 25-29</a:t>
            </a:r>
          </a:p>
          <a:p>
            <a:r>
              <a:rPr lang="en-US" dirty="0"/>
              <a:t>Paul has defended the Gospel in 3 chapters</a:t>
            </a:r>
          </a:p>
          <a:p>
            <a:pPr lvl="1"/>
            <a:r>
              <a:rPr lang="en-US" dirty="0"/>
              <a:t>It is by grace alone</a:t>
            </a:r>
          </a:p>
          <a:p>
            <a:pPr lvl="1"/>
            <a:r>
              <a:rPr lang="en-US" dirty="0"/>
              <a:t>Through faith alone</a:t>
            </a:r>
          </a:p>
          <a:p>
            <a:pPr lvl="1"/>
            <a:r>
              <a:rPr lang="en-US" dirty="0"/>
              <a:t>In Christ alone</a:t>
            </a:r>
          </a:p>
          <a:p>
            <a:r>
              <a:rPr lang="en-US" dirty="0"/>
              <a:t>That is why he transitions from law (Vs 24)</a:t>
            </a:r>
          </a:p>
          <a:p>
            <a:r>
              <a:rPr lang="en-US" dirty="0"/>
              <a:t>And focuses on Christ… (Galatians 3: 26-29)</a:t>
            </a:r>
          </a:p>
        </p:txBody>
      </p:sp>
    </p:spTree>
    <p:extLst>
      <p:ext uri="{BB962C8B-B14F-4D97-AF65-F5344CB8AC3E}">
        <p14:creationId xmlns:p14="http://schemas.microsoft.com/office/powerpoint/2010/main" val="204048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B6C85-55A0-9FBF-3506-0EB1EAAB6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When the Fullness of Time Came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7BF6F-80F5-66A0-69C6-33607F6D6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60585"/>
            <a:ext cx="11131062" cy="569741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reason for this is…</a:t>
            </a:r>
          </a:p>
          <a:p>
            <a:pPr lvl="1"/>
            <a:r>
              <a:rPr lang="en-US" dirty="0"/>
              <a:t>When we look at Jesus, we have assurance of salvation in Him… alone</a:t>
            </a:r>
          </a:p>
          <a:p>
            <a:pPr lvl="1"/>
            <a:r>
              <a:rPr lang="en-US" dirty="0"/>
              <a:t>When we incorporate works into the picture…</a:t>
            </a:r>
          </a:p>
          <a:p>
            <a:pPr lvl="2"/>
            <a:r>
              <a:rPr lang="en-US" dirty="0"/>
              <a:t>We have fear!!</a:t>
            </a:r>
          </a:p>
          <a:p>
            <a:r>
              <a:rPr lang="en-US" dirty="0"/>
              <a:t>The Bible gives a clear picture of the two views?</a:t>
            </a:r>
          </a:p>
          <a:p>
            <a:pPr lvl="1"/>
            <a:r>
              <a:rPr lang="en-US" dirty="0"/>
              <a:t>We must start at the beginning</a:t>
            </a:r>
          </a:p>
          <a:p>
            <a:pPr lvl="2"/>
            <a:r>
              <a:rPr lang="en-US" dirty="0"/>
              <a:t>Genesis 2: 16-17; Ezekiel 18: 20;</a:t>
            </a:r>
          </a:p>
          <a:p>
            <a:pPr lvl="2"/>
            <a:r>
              <a:rPr lang="en-US" dirty="0"/>
              <a:t>You will surely die…</a:t>
            </a:r>
          </a:p>
          <a:p>
            <a:pPr lvl="2"/>
            <a:r>
              <a:rPr lang="en-US" dirty="0"/>
              <a:t>Romans 3: 23; Romans 6: 23</a:t>
            </a:r>
          </a:p>
          <a:p>
            <a:pPr lvl="2"/>
            <a:r>
              <a:rPr lang="en-US" dirty="0"/>
              <a:t>Vacation in… all the states</a:t>
            </a:r>
          </a:p>
          <a:p>
            <a:pPr lvl="2"/>
            <a:r>
              <a:rPr lang="en-US" dirty="0"/>
              <a:t>One common thing in all states (Romans 3: 19-20)</a:t>
            </a:r>
          </a:p>
        </p:txBody>
      </p:sp>
    </p:spTree>
    <p:extLst>
      <p:ext uri="{BB962C8B-B14F-4D97-AF65-F5344CB8AC3E}">
        <p14:creationId xmlns:p14="http://schemas.microsoft.com/office/powerpoint/2010/main" val="228994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0555-C080-6C29-9702-73DDA18F6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When the Fullness of Time Came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DAC7E-8EFD-015C-438F-84ED8873F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Galatians 4: 1-7… Paul goes into a vivid rendition of what it means to be a “child of God”</a:t>
            </a:r>
          </a:p>
          <a:p>
            <a:r>
              <a:rPr lang="en-US" dirty="0"/>
              <a:t>It is not a mistake that the Holy Spirit uses the term “adoption”</a:t>
            </a:r>
          </a:p>
          <a:p>
            <a:pPr lvl="1"/>
            <a:r>
              <a:rPr lang="en-US" dirty="0"/>
              <a:t>Roman slaves could be “adopted”</a:t>
            </a:r>
          </a:p>
          <a:p>
            <a:pPr lvl="1"/>
            <a:r>
              <a:rPr lang="en-US" dirty="0"/>
              <a:t>When adopted, they receive full access to all the fullness of the adopting father</a:t>
            </a:r>
          </a:p>
          <a:p>
            <a:r>
              <a:rPr lang="en-US" dirty="0"/>
              <a:t>It is here critics say there is a contradiction in the Bible</a:t>
            </a:r>
          </a:p>
        </p:txBody>
      </p:sp>
    </p:spTree>
    <p:extLst>
      <p:ext uri="{BB962C8B-B14F-4D97-AF65-F5344CB8AC3E}">
        <p14:creationId xmlns:p14="http://schemas.microsoft.com/office/powerpoint/2010/main" val="399440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8CBDC-6E3E-6391-B15C-5E47DCFD1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When the Fullness of Time Came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A6255-CF2C-DDE5-234A-7AE4AED43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257300"/>
            <a:ext cx="11131062" cy="56007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3: 3; I Peter 1: 22-25</a:t>
            </a:r>
          </a:p>
          <a:p>
            <a:pPr lvl="1"/>
            <a:r>
              <a:rPr lang="en-US" dirty="0"/>
              <a:t>How can you be “born” into the family of God</a:t>
            </a:r>
          </a:p>
          <a:p>
            <a:pPr lvl="1"/>
            <a:r>
              <a:rPr lang="en-US" dirty="0"/>
              <a:t>And yet be ”adopted”?</a:t>
            </a:r>
          </a:p>
          <a:p>
            <a:r>
              <a:rPr lang="en-US" dirty="0"/>
              <a:t>Good question…</a:t>
            </a:r>
          </a:p>
          <a:p>
            <a:pPr lvl="1"/>
            <a:r>
              <a:rPr lang="en-US" dirty="0"/>
              <a:t>First, being born again refers to a supernatural work of the Holy Spirit</a:t>
            </a:r>
          </a:p>
          <a:p>
            <a:pPr lvl="2"/>
            <a:r>
              <a:rPr lang="en-US" dirty="0"/>
              <a:t>Ezekiel 36: 26-27; II Corinthians 5: 17</a:t>
            </a:r>
          </a:p>
          <a:p>
            <a:pPr lvl="1"/>
            <a:r>
              <a:rPr lang="en-US" dirty="0"/>
              <a:t>Being “born again” has to do with our nature</a:t>
            </a:r>
          </a:p>
          <a:p>
            <a:pPr lvl="1"/>
            <a:r>
              <a:rPr lang="en-US" dirty="0"/>
              <a:t>The old nature is no longer in control</a:t>
            </a:r>
          </a:p>
          <a:p>
            <a:pPr lvl="1"/>
            <a:r>
              <a:rPr lang="en-US" dirty="0"/>
              <a:t>The Spirit of God is now in residence…</a:t>
            </a:r>
          </a:p>
        </p:txBody>
      </p:sp>
    </p:spTree>
    <p:extLst>
      <p:ext uri="{BB962C8B-B14F-4D97-AF65-F5344CB8AC3E}">
        <p14:creationId xmlns:p14="http://schemas.microsoft.com/office/powerpoint/2010/main" val="174909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8C69E-E3B6-D279-F2F0-2967F72CD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When the Fullness of Time Came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6A24B-C1FD-0838-F088-33C31D152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Now then ”adoption” refers to our inheritance</a:t>
            </a:r>
          </a:p>
          <a:p>
            <a:pPr lvl="1"/>
            <a:r>
              <a:rPr lang="en-US" dirty="0"/>
              <a:t>Ephesians 1: 3-7; I Peter 1: 3-5</a:t>
            </a:r>
          </a:p>
          <a:p>
            <a:r>
              <a:rPr lang="en-US" dirty="0"/>
              <a:t>Galatians 4: 4-6…</a:t>
            </a:r>
          </a:p>
          <a:p>
            <a:pPr lvl="1"/>
            <a:r>
              <a:rPr lang="en-US" dirty="0"/>
              <a:t>The sequence of God’s plan for believers</a:t>
            </a:r>
          </a:p>
          <a:p>
            <a:pPr lvl="1"/>
            <a:r>
              <a:rPr lang="en-US" dirty="0"/>
              <a:t>God sent forth His Son</a:t>
            </a:r>
          </a:p>
          <a:p>
            <a:pPr lvl="2"/>
            <a:r>
              <a:rPr lang="en-US" dirty="0"/>
              <a:t>Who by nature is God and through His sinless life</a:t>
            </a:r>
          </a:p>
          <a:p>
            <a:pPr lvl="3"/>
            <a:r>
              <a:rPr lang="en-US" dirty="0"/>
              <a:t>He magnified the Law making it a thing of honor</a:t>
            </a:r>
          </a:p>
          <a:p>
            <a:pPr lvl="3"/>
            <a:r>
              <a:rPr lang="en-US" dirty="0"/>
              <a:t>Through His perfect obedience to the Father</a:t>
            </a:r>
          </a:p>
          <a:p>
            <a:pPr lvl="3"/>
            <a:r>
              <a:rPr lang="en-US" dirty="0"/>
              <a:t>Hebrews 10: 9; John 8: 45… which of you????</a:t>
            </a:r>
          </a:p>
        </p:txBody>
      </p:sp>
    </p:spTree>
    <p:extLst>
      <p:ext uri="{BB962C8B-B14F-4D97-AF65-F5344CB8AC3E}">
        <p14:creationId xmlns:p14="http://schemas.microsoft.com/office/powerpoint/2010/main" val="276295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C7A36-D695-0801-0597-AE73861D5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When the Fullness of Time Came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F8247-12BF-9F07-A64C-9C29F3AC8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72308"/>
            <a:ext cx="11131062" cy="56856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Born of a woman…</a:t>
            </a:r>
          </a:p>
          <a:p>
            <a:pPr lvl="1"/>
            <a:r>
              <a:rPr lang="en-US" dirty="0"/>
              <a:t>God became flesh</a:t>
            </a:r>
          </a:p>
          <a:p>
            <a:pPr lvl="1"/>
            <a:r>
              <a:rPr lang="en-US" dirty="0"/>
              <a:t>So those born of the flesh can become sons of God</a:t>
            </a:r>
          </a:p>
          <a:p>
            <a:pPr lvl="2"/>
            <a:r>
              <a:rPr lang="en-US" dirty="0"/>
              <a:t>John 1: 12-13; I John 3: 1-3</a:t>
            </a:r>
          </a:p>
          <a:p>
            <a:r>
              <a:rPr lang="en-US" dirty="0"/>
              <a:t>The result… when we trust in Him alone</a:t>
            </a:r>
          </a:p>
          <a:p>
            <a:pPr lvl="1"/>
            <a:r>
              <a:rPr lang="en-US" dirty="0"/>
              <a:t>His righteousness, His inheritance, His union with the Father… are all ours!!!!</a:t>
            </a:r>
          </a:p>
          <a:p>
            <a:pPr lvl="1"/>
            <a:r>
              <a:rPr lang="en-US" dirty="0"/>
              <a:t>All our sins, shortcomings and failures become His</a:t>
            </a:r>
          </a:p>
        </p:txBody>
      </p:sp>
    </p:spTree>
    <p:extLst>
      <p:ext uri="{BB962C8B-B14F-4D97-AF65-F5344CB8AC3E}">
        <p14:creationId xmlns:p14="http://schemas.microsoft.com/office/powerpoint/2010/main" val="770146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0CCB7-ED2D-1438-3D34-098591F73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When the Fullness of Time Came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1ED99-8AC4-06C5-DCD4-9CEDA5FCF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 that we might received adoption as sons!!!</a:t>
            </a:r>
          </a:p>
          <a:p>
            <a:r>
              <a:rPr lang="en-US" dirty="0"/>
              <a:t>Galatians 6… because you are sons of God</a:t>
            </a:r>
          </a:p>
          <a:p>
            <a:pPr lvl="1"/>
            <a:r>
              <a:rPr lang="en-US" dirty="0"/>
              <a:t>”He sent forth the Spirit”</a:t>
            </a:r>
          </a:p>
          <a:p>
            <a:pPr lvl="1"/>
            <a:r>
              <a:rPr lang="en-US" dirty="0"/>
              <a:t>Into our hearts…</a:t>
            </a:r>
          </a:p>
          <a:p>
            <a:r>
              <a:rPr lang="en-US" dirty="0"/>
              <a:t>The infilling of the Holy Spirit</a:t>
            </a:r>
          </a:p>
          <a:p>
            <a:pPr lvl="1"/>
            <a:r>
              <a:rPr lang="en-US" dirty="0"/>
              <a:t>What is the role of the Holy Spirit in our lives?</a:t>
            </a:r>
          </a:p>
          <a:p>
            <a:pPr lvl="1"/>
            <a:r>
              <a:rPr lang="en-US" dirty="0"/>
              <a:t>I Corinthians 2: 10-11… reveal to us the things of God</a:t>
            </a:r>
          </a:p>
          <a:p>
            <a:pPr lvl="1"/>
            <a:r>
              <a:rPr lang="en-US" dirty="0"/>
              <a:t>I John 2: 27… the Spirit is now our tutor</a:t>
            </a:r>
          </a:p>
        </p:txBody>
      </p:sp>
    </p:spTree>
    <p:extLst>
      <p:ext uri="{BB962C8B-B14F-4D97-AF65-F5344CB8AC3E}">
        <p14:creationId xmlns:p14="http://schemas.microsoft.com/office/powerpoint/2010/main" val="1876320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974A4-962E-5914-8750-C80DBECB8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When the Fullness of Time Came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B5201-CEBD-75C5-158E-45A324A5A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infilling of the Holy Spirit</a:t>
            </a:r>
          </a:p>
          <a:p>
            <a:pPr lvl="1"/>
            <a:r>
              <a:rPr lang="en-US" dirty="0"/>
              <a:t>John 14: 26; 15: 26-27; 16: 5-15</a:t>
            </a:r>
          </a:p>
          <a:p>
            <a:r>
              <a:rPr lang="en-US" dirty="0"/>
              <a:t>Galatians 4:6… crying “Abba Father”</a:t>
            </a:r>
          </a:p>
          <a:p>
            <a:pPr lvl="1"/>
            <a:r>
              <a:rPr lang="en-US" dirty="0"/>
              <a:t>Romans 8: 15-16… when you are fearful</a:t>
            </a:r>
          </a:p>
          <a:p>
            <a:pPr lvl="1"/>
            <a:r>
              <a:rPr lang="en-US" dirty="0"/>
              <a:t>Mark 14: 32-36… in times of great distress</a:t>
            </a:r>
          </a:p>
          <a:p>
            <a:pPr lvl="1"/>
            <a:r>
              <a:rPr lang="en-US" dirty="0"/>
              <a:t>I Peter 1: 6-9… in times of trial</a:t>
            </a:r>
          </a:p>
          <a:p>
            <a:r>
              <a:rPr lang="en-US"/>
              <a:t>Galatians </a:t>
            </a:r>
            <a:r>
              <a:rPr lang="en-US" dirty="0"/>
              <a:t>5: 25-26</a:t>
            </a:r>
          </a:p>
          <a:p>
            <a:r>
              <a:rPr lang="en-US" dirty="0"/>
              <a:t>This Christian life is to be lived by the Spirit</a:t>
            </a:r>
          </a:p>
        </p:txBody>
      </p:sp>
    </p:spTree>
    <p:extLst>
      <p:ext uri="{BB962C8B-B14F-4D97-AF65-F5344CB8AC3E}">
        <p14:creationId xmlns:p14="http://schemas.microsoft.com/office/powerpoint/2010/main" val="3780482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1607</TotalTime>
  <Words>645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When the Fullness of Time Came</vt:lpstr>
      <vt:lpstr>When the Fullness of Time Came</vt:lpstr>
      <vt:lpstr>When the Fullness of Time Came</vt:lpstr>
      <vt:lpstr>When the Fullness of Time Came</vt:lpstr>
      <vt:lpstr>When the Fullness of Time Came</vt:lpstr>
      <vt:lpstr>When the Fullness of Time Came</vt:lpstr>
      <vt:lpstr>When the Fullness of Time Came</vt:lpstr>
      <vt:lpstr>When the Fullness of Time Came</vt:lpstr>
      <vt:lpstr>When the Fullness of Time Came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13</cp:revision>
  <dcterms:created xsi:type="dcterms:W3CDTF">2022-06-22T12:11:31Z</dcterms:created>
  <dcterms:modified xsi:type="dcterms:W3CDTF">2024-03-22T18:09:09Z</dcterms:modified>
</cp:coreProperties>
</file>