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B2F9BAFB-7170-4907-9756-2771280891F9}"/>
    <pc:docChg chg="undo redo custSel delSld modSld">
      <pc:chgData name="Al Trepczyk" userId="da6b4c773700c1fb" providerId="LiveId" clId="{B2F9BAFB-7170-4907-9756-2771280891F9}" dt="2023-11-02T13:26:39.165" v="113" actId="20577"/>
      <pc:docMkLst>
        <pc:docMk/>
      </pc:docMkLst>
      <pc:sldChg chg="modSp mod">
        <pc:chgData name="Al Trepczyk" userId="da6b4c773700c1fb" providerId="LiveId" clId="{B2F9BAFB-7170-4907-9756-2771280891F9}" dt="2023-11-02T13:22:36.957" v="47" actId="20577"/>
        <pc:sldMkLst>
          <pc:docMk/>
          <pc:sldMk cId="989344138" sldId="258"/>
        </pc:sldMkLst>
        <pc:spChg chg="mod">
          <ac:chgData name="Al Trepczyk" userId="da6b4c773700c1fb" providerId="LiveId" clId="{B2F9BAFB-7170-4907-9756-2771280891F9}" dt="2023-11-02T13:22:36.957" v="47" actId="20577"/>
          <ac:spMkLst>
            <pc:docMk/>
            <pc:sldMk cId="989344138" sldId="258"/>
            <ac:spMk id="3" creationId="{E47E3A95-554F-8F1F-5AF6-B76572D47892}"/>
          </ac:spMkLst>
        </pc:spChg>
      </pc:sldChg>
      <pc:sldChg chg="modSp mod">
        <pc:chgData name="Al Trepczyk" userId="da6b4c773700c1fb" providerId="LiveId" clId="{B2F9BAFB-7170-4907-9756-2771280891F9}" dt="2023-11-02T13:23:09.518" v="66" actId="20577"/>
        <pc:sldMkLst>
          <pc:docMk/>
          <pc:sldMk cId="2920073069" sldId="259"/>
        </pc:sldMkLst>
        <pc:spChg chg="mod">
          <ac:chgData name="Al Trepczyk" userId="da6b4c773700c1fb" providerId="LiveId" clId="{B2F9BAFB-7170-4907-9756-2771280891F9}" dt="2023-11-02T13:23:09.518" v="66" actId="20577"/>
          <ac:spMkLst>
            <pc:docMk/>
            <pc:sldMk cId="2920073069" sldId="259"/>
            <ac:spMk id="3" creationId="{5BA6C3A5-6459-B51D-3A5D-6FDD2CCBED3F}"/>
          </ac:spMkLst>
        </pc:spChg>
      </pc:sldChg>
      <pc:sldChg chg="modSp mod">
        <pc:chgData name="Al Trepczyk" userId="da6b4c773700c1fb" providerId="LiveId" clId="{B2F9BAFB-7170-4907-9756-2771280891F9}" dt="2023-11-02T13:23:22.280" v="68" actId="20577"/>
        <pc:sldMkLst>
          <pc:docMk/>
          <pc:sldMk cId="583061718" sldId="260"/>
        </pc:sldMkLst>
        <pc:spChg chg="mod">
          <ac:chgData name="Al Trepczyk" userId="da6b4c773700c1fb" providerId="LiveId" clId="{B2F9BAFB-7170-4907-9756-2771280891F9}" dt="2023-11-02T13:23:22.280" v="68" actId="20577"/>
          <ac:spMkLst>
            <pc:docMk/>
            <pc:sldMk cId="583061718" sldId="260"/>
            <ac:spMk id="3" creationId="{AD1DF15B-06EE-74B4-5929-9E4B7825DB03}"/>
          </ac:spMkLst>
        </pc:spChg>
      </pc:sldChg>
      <pc:sldChg chg="modSp mod">
        <pc:chgData name="Al Trepczyk" userId="da6b4c773700c1fb" providerId="LiveId" clId="{B2F9BAFB-7170-4907-9756-2771280891F9}" dt="2023-11-02T13:23:49.165" v="73" actId="20577"/>
        <pc:sldMkLst>
          <pc:docMk/>
          <pc:sldMk cId="1234896568" sldId="261"/>
        </pc:sldMkLst>
        <pc:spChg chg="mod">
          <ac:chgData name="Al Trepczyk" userId="da6b4c773700c1fb" providerId="LiveId" clId="{B2F9BAFB-7170-4907-9756-2771280891F9}" dt="2023-11-02T13:23:49.165" v="73" actId="20577"/>
          <ac:spMkLst>
            <pc:docMk/>
            <pc:sldMk cId="1234896568" sldId="261"/>
            <ac:spMk id="3" creationId="{FA1DA81A-F953-3992-E81E-518C3CA1A355}"/>
          </ac:spMkLst>
        </pc:spChg>
      </pc:sldChg>
      <pc:sldChg chg="modSp mod">
        <pc:chgData name="Al Trepczyk" userId="da6b4c773700c1fb" providerId="LiveId" clId="{B2F9BAFB-7170-4907-9756-2771280891F9}" dt="2023-11-02T13:23:59.280" v="75" actId="20577"/>
        <pc:sldMkLst>
          <pc:docMk/>
          <pc:sldMk cId="3461129104" sldId="262"/>
        </pc:sldMkLst>
        <pc:spChg chg="mod">
          <ac:chgData name="Al Trepczyk" userId="da6b4c773700c1fb" providerId="LiveId" clId="{B2F9BAFB-7170-4907-9756-2771280891F9}" dt="2023-11-02T13:23:59.280" v="75" actId="20577"/>
          <ac:spMkLst>
            <pc:docMk/>
            <pc:sldMk cId="3461129104" sldId="262"/>
            <ac:spMk id="3" creationId="{86A78A45-E308-0078-1318-BD63AF9D2C61}"/>
          </ac:spMkLst>
        </pc:spChg>
      </pc:sldChg>
      <pc:sldChg chg="modSp mod">
        <pc:chgData name="Al Trepczyk" userId="da6b4c773700c1fb" providerId="LiveId" clId="{B2F9BAFB-7170-4907-9756-2771280891F9}" dt="2023-11-02T13:24:26.446" v="80" actId="20577"/>
        <pc:sldMkLst>
          <pc:docMk/>
          <pc:sldMk cId="3428087414" sldId="263"/>
        </pc:sldMkLst>
        <pc:spChg chg="mod">
          <ac:chgData name="Al Trepczyk" userId="da6b4c773700c1fb" providerId="LiveId" clId="{B2F9BAFB-7170-4907-9756-2771280891F9}" dt="2023-11-02T13:24:26.446" v="80" actId="20577"/>
          <ac:spMkLst>
            <pc:docMk/>
            <pc:sldMk cId="3428087414" sldId="263"/>
            <ac:spMk id="3" creationId="{A06FB06F-C7CC-2FB1-277F-BF2FF7893133}"/>
          </ac:spMkLst>
        </pc:spChg>
      </pc:sldChg>
      <pc:sldChg chg="modSp mod">
        <pc:chgData name="Al Trepczyk" userId="da6b4c773700c1fb" providerId="LiveId" clId="{B2F9BAFB-7170-4907-9756-2771280891F9}" dt="2023-11-02T13:24:59.898" v="89" actId="20577"/>
        <pc:sldMkLst>
          <pc:docMk/>
          <pc:sldMk cId="1794222060" sldId="264"/>
        </pc:sldMkLst>
        <pc:spChg chg="mod">
          <ac:chgData name="Al Trepczyk" userId="da6b4c773700c1fb" providerId="LiveId" clId="{B2F9BAFB-7170-4907-9756-2771280891F9}" dt="2023-11-02T13:24:59.898" v="89" actId="20577"/>
          <ac:spMkLst>
            <pc:docMk/>
            <pc:sldMk cId="1794222060" sldId="264"/>
            <ac:spMk id="3" creationId="{8CB2B8C4-921C-4EDB-7262-088C32015F94}"/>
          </ac:spMkLst>
        </pc:spChg>
      </pc:sldChg>
      <pc:sldChg chg="modSp mod">
        <pc:chgData name="Al Trepczyk" userId="da6b4c773700c1fb" providerId="LiveId" clId="{B2F9BAFB-7170-4907-9756-2771280891F9}" dt="2023-11-02T13:25:37.749" v="104" actId="20577"/>
        <pc:sldMkLst>
          <pc:docMk/>
          <pc:sldMk cId="261143516" sldId="265"/>
        </pc:sldMkLst>
        <pc:spChg chg="mod">
          <ac:chgData name="Al Trepczyk" userId="da6b4c773700c1fb" providerId="LiveId" clId="{B2F9BAFB-7170-4907-9756-2771280891F9}" dt="2023-11-02T13:25:37.749" v="104" actId="20577"/>
          <ac:spMkLst>
            <pc:docMk/>
            <pc:sldMk cId="261143516" sldId="265"/>
            <ac:spMk id="3" creationId="{70AEA080-C518-1344-D68C-D13FD1440CAE}"/>
          </ac:spMkLst>
        </pc:spChg>
      </pc:sldChg>
      <pc:sldChg chg="modSp mod">
        <pc:chgData name="Al Trepczyk" userId="da6b4c773700c1fb" providerId="LiveId" clId="{B2F9BAFB-7170-4907-9756-2771280891F9}" dt="2023-11-02T13:26:02.362" v="107" actId="20577"/>
        <pc:sldMkLst>
          <pc:docMk/>
          <pc:sldMk cId="884423326" sldId="266"/>
        </pc:sldMkLst>
        <pc:spChg chg="mod">
          <ac:chgData name="Al Trepczyk" userId="da6b4c773700c1fb" providerId="LiveId" clId="{B2F9BAFB-7170-4907-9756-2771280891F9}" dt="2023-11-02T13:26:02.362" v="107" actId="20577"/>
          <ac:spMkLst>
            <pc:docMk/>
            <pc:sldMk cId="884423326" sldId="266"/>
            <ac:spMk id="3" creationId="{925EF1A6-7915-486F-E00F-F77632592B57}"/>
          </ac:spMkLst>
        </pc:spChg>
      </pc:sldChg>
      <pc:sldChg chg="modSp mod">
        <pc:chgData name="Al Trepczyk" userId="da6b4c773700c1fb" providerId="LiveId" clId="{B2F9BAFB-7170-4907-9756-2771280891F9}" dt="2023-11-02T13:26:28.010" v="111" actId="20577"/>
        <pc:sldMkLst>
          <pc:docMk/>
          <pc:sldMk cId="388123386" sldId="267"/>
        </pc:sldMkLst>
        <pc:spChg chg="mod">
          <ac:chgData name="Al Trepczyk" userId="da6b4c773700c1fb" providerId="LiveId" clId="{B2F9BAFB-7170-4907-9756-2771280891F9}" dt="2023-11-02T13:26:28.010" v="111" actId="20577"/>
          <ac:spMkLst>
            <pc:docMk/>
            <pc:sldMk cId="388123386" sldId="267"/>
            <ac:spMk id="3" creationId="{2D4F16CC-F622-7093-3965-202441F03E46}"/>
          </ac:spMkLst>
        </pc:spChg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3137511035" sldId="268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205770676" sldId="269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1957878887" sldId="270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1327776717" sldId="271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3441386665" sldId="272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3207771338" sldId="273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2989904273" sldId="274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1650537279" sldId="275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3214091156" sldId="276"/>
        </pc:sldMkLst>
      </pc:sldChg>
      <pc:sldChg chg="del">
        <pc:chgData name="Al Trepczyk" userId="da6b4c773700c1fb" providerId="LiveId" clId="{B2F9BAFB-7170-4907-9756-2771280891F9}" dt="2023-11-02T13:21:32.903" v="28" actId="47"/>
        <pc:sldMkLst>
          <pc:docMk/>
          <pc:sldMk cId="274065112" sldId="277"/>
        </pc:sldMkLst>
      </pc:sldChg>
      <pc:sldChg chg="modSp mod">
        <pc:chgData name="Al Trepczyk" userId="da6b4c773700c1fb" providerId="LiveId" clId="{B2F9BAFB-7170-4907-9756-2771280891F9}" dt="2023-11-02T13:26:39.165" v="113" actId="20577"/>
        <pc:sldMkLst>
          <pc:docMk/>
          <pc:sldMk cId="2347355550" sldId="278"/>
        </pc:sldMkLst>
        <pc:spChg chg="mod">
          <ac:chgData name="Al Trepczyk" userId="da6b4c773700c1fb" providerId="LiveId" clId="{B2F9BAFB-7170-4907-9756-2771280891F9}" dt="2023-11-02T13:26:39.165" v="113" actId="20577"/>
          <ac:spMkLst>
            <pc:docMk/>
            <pc:sldMk cId="2347355550" sldId="278"/>
            <ac:spMk id="3" creationId="{DE16AE96-59A8-4EA4-A048-07BB20EE59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18: 28-40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4317D-360A-4777-3E50-E0C2259E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A080-C518-1344-D68C-D13FD144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18: 36… My kingdom</a:t>
            </a:r>
          </a:p>
          <a:p>
            <a:pPr lvl="1"/>
            <a:r>
              <a:rPr lang="en-US" dirty="0"/>
              <a:t>Three times in this verse He uses this statement</a:t>
            </a:r>
          </a:p>
          <a:p>
            <a:pPr lvl="2"/>
            <a:r>
              <a:rPr lang="en-US" dirty="0"/>
              <a:t>Revelation 11: 15-19</a:t>
            </a:r>
          </a:p>
          <a:p>
            <a:r>
              <a:rPr lang="en-US" dirty="0"/>
              <a:t>John 18: 37…</a:t>
            </a:r>
          </a:p>
          <a:p>
            <a:pPr lvl="1"/>
            <a:r>
              <a:rPr lang="en-US" dirty="0"/>
              <a:t>Jesus makes two fabulous statements</a:t>
            </a:r>
          </a:p>
          <a:p>
            <a:r>
              <a:rPr lang="en-US" dirty="0"/>
              <a:t>First… for this “reason” I have been born</a:t>
            </a:r>
          </a:p>
          <a:p>
            <a:pPr lvl="1"/>
            <a:r>
              <a:rPr lang="en-US" dirty="0"/>
              <a:t>Luke 2: 8-11</a:t>
            </a:r>
          </a:p>
          <a:p>
            <a:pPr lvl="1"/>
            <a:r>
              <a:rPr lang="en-US" dirty="0"/>
              <a:t>Has been born to you a Savior</a:t>
            </a:r>
          </a:p>
        </p:txBody>
      </p:sp>
    </p:spTree>
    <p:extLst>
      <p:ext uri="{BB962C8B-B14F-4D97-AF65-F5344CB8AC3E}">
        <p14:creationId xmlns:p14="http://schemas.microsoft.com/office/powerpoint/2010/main" val="2611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F7C5A-EE1E-16CA-1CA7-F2DF1201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F1A6-7915-486F-E00F-F7763259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18: 37…</a:t>
            </a:r>
          </a:p>
          <a:p>
            <a:pPr lvl="1"/>
            <a:r>
              <a:rPr lang="en-US" dirty="0"/>
              <a:t>Second…</a:t>
            </a:r>
          </a:p>
          <a:p>
            <a:pPr lvl="2"/>
            <a:r>
              <a:rPr lang="en-US" dirty="0"/>
              <a:t>For this “reason” </a:t>
            </a:r>
            <a:r>
              <a:rPr lang="en-US" b="1" u="sng" dirty="0"/>
              <a:t>I came into the world</a:t>
            </a:r>
          </a:p>
          <a:p>
            <a:r>
              <a:rPr lang="en-US" dirty="0"/>
              <a:t>In this verse, Jesus reveals two things</a:t>
            </a:r>
          </a:p>
          <a:p>
            <a:pPr lvl="1"/>
            <a:r>
              <a:rPr lang="en-US" dirty="0"/>
              <a:t>The incarnation</a:t>
            </a:r>
          </a:p>
          <a:p>
            <a:pPr lvl="2"/>
            <a:r>
              <a:rPr lang="en-US" dirty="0"/>
              <a:t>God taking unto Himself humanity</a:t>
            </a:r>
          </a:p>
          <a:p>
            <a:pPr lvl="2"/>
            <a:r>
              <a:rPr lang="en-US" dirty="0"/>
              <a:t>Taking unto Himself the form of a servant</a:t>
            </a:r>
          </a:p>
          <a:p>
            <a:pPr lvl="1"/>
            <a:r>
              <a:rPr lang="en-US" dirty="0"/>
              <a:t>The Eternal Godhead in the Son</a:t>
            </a:r>
          </a:p>
          <a:p>
            <a:pPr lvl="2"/>
            <a:r>
              <a:rPr lang="en-US" dirty="0"/>
              <a:t>John 8: 58; John 18: 5-8</a:t>
            </a:r>
          </a:p>
          <a:p>
            <a:pPr lvl="3"/>
            <a:r>
              <a:rPr lang="en-US" dirty="0" err="1"/>
              <a:t>Tetragrammaton</a:t>
            </a:r>
            <a:r>
              <a:rPr lang="en-US" dirty="0"/>
              <a:t>… the name of God</a:t>
            </a:r>
          </a:p>
        </p:txBody>
      </p:sp>
    </p:spTree>
    <p:extLst>
      <p:ext uri="{BB962C8B-B14F-4D97-AF65-F5344CB8AC3E}">
        <p14:creationId xmlns:p14="http://schemas.microsoft.com/office/powerpoint/2010/main" val="88442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B21E-982B-F7F6-0228-FE56D29F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F16CC-F622-7093-3965-202441F03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18: 37… to testify to the truth</a:t>
            </a:r>
          </a:p>
          <a:p>
            <a:pPr lvl="1"/>
            <a:r>
              <a:rPr lang="en-US" dirty="0"/>
              <a:t>Of His kingdom, of His Deity</a:t>
            </a:r>
          </a:p>
          <a:p>
            <a:pPr lvl="1"/>
            <a:r>
              <a:rPr lang="en-US" dirty="0"/>
              <a:t>Of the sin nature of man</a:t>
            </a:r>
          </a:p>
          <a:p>
            <a:pPr lvl="1"/>
            <a:r>
              <a:rPr lang="en-US" dirty="0"/>
              <a:t>Of Heaven and Hell</a:t>
            </a:r>
          </a:p>
          <a:p>
            <a:pPr lvl="1"/>
            <a:r>
              <a:rPr lang="en-US" dirty="0"/>
              <a:t>Of Death and the Grave</a:t>
            </a:r>
          </a:p>
          <a:p>
            <a:pPr lvl="1"/>
            <a:r>
              <a:rPr lang="en-US" dirty="0"/>
              <a:t>Of the truth of sin</a:t>
            </a:r>
          </a:p>
          <a:p>
            <a:pPr lvl="1"/>
            <a:r>
              <a:rPr lang="en-US" dirty="0"/>
              <a:t>Of the plan of salvation…found in Christ alone</a:t>
            </a:r>
          </a:p>
          <a:p>
            <a:r>
              <a:rPr lang="en-US" dirty="0"/>
              <a:t>Everyone who is of the truth… hears My voice</a:t>
            </a:r>
          </a:p>
        </p:txBody>
      </p:sp>
    </p:spTree>
    <p:extLst>
      <p:ext uri="{BB962C8B-B14F-4D97-AF65-F5344CB8AC3E}">
        <p14:creationId xmlns:p14="http://schemas.microsoft.com/office/powerpoint/2010/main" val="38812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0BD6-807B-E9C8-4F7A-54414DD6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6AE96-59A8-4EA4-A048-07BB20EE5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60585"/>
            <a:ext cx="11131062" cy="5697415"/>
          </a:xfrm>
        </p:spPr>
        <p:txBody>
          <a:bodyPr>
            <a:normAutofit/>
          </a:bodyPr>
          <a:lstStyle/>
          <a:p>
            <a:r>
              <a:rPr lang="en-US" dirty="0"/>
              <a:t>The interesting thing about truth is…</a:t>
            </a:r>
          </a:p>
          <a:p>
            <a:pPr lvl="1"/>
            <a:r>
              <a:rPr lang="en-US" dirty="0"/>
              <a:t>You can accept it or you can reject</a:t>
            </a:r>
          </a:p>
          <a:p>
            <a:pPr lvl="1"/>
            <a:r>
              <a:rPr lang="en-US" dirty="0"/>
              <a:t>But it does not change the truth</a:t>
            </a:r>
          </a:p>
          <a:p>
            <a:r>
              <a:rPr lang="en-US" dirty="0"/>
              <a:t>Hebrews 9: 27</a:t>
            </a:r>
          </a:p>
          <a:p>
            <a:pPr lvl="1"/>
            <a:r>
              <a:rPr lang="en-US" dirty="0"/>
              <a:t>“It is appointed for men to die once and after this comes judgment”</a:t>
            </a:r>
          </a:p>
          <a:p>
            <a:pPr lvl="1"/>
            <a:r>
              <a:rPr lang="en-US" dirty="0"/>
              <a:t>Perhaps the great question asked will be… ”What did you do with My Son?”</a:t>
            </a:r>
          </a:p>
          <a:p>
            <a:pPr lvl="2"/>
            <a:r>
              <a:rPr lang="en-US" dirty="0"/>
              <a:t>He is the Way; </a:t>
            </a:r>
            <a:r>
              <a:rPr lang="en-US" b="1" dirty="0"/>
              <a:t>He is the Truth </a:t>
            </a:r>
            <a:r>
              <a:rPr lang="en-US" dirty="0"/>
              <a:t>and He is the Life</a:t>
            </a:r>
          </a:p>
        </p:txBody>
      </p:sp>
    </p:spTree>
    <p:extLst>
      <p:ext uri="{BB962C8B-B14F-4D97-AF65-F5344CB8AC3E}">
        <p14:creationId xmlns:p14="http://schemas.microsoft.com/office/powerpoint/2010/main" val="234735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couple of weeks ago, I said that the trial of Jesus had two parts</a:t>
            </a:r>
          </a:p>
          <a:p>
            <a:pPr lvl="1"/>
            <a:r>
              <a:rPr lang="en-US" dirty="0"/>
              <a:t>First, there was the religious “trial”</a:t>
            </a:r>
          </a:p>
          <a:p>
            <a:pPr lvl="2"/>
            <a:r>
              <a:rPr lang="en-US" dirty="0"/>
              <a:t>Jesus was brought before Annas</a:t>
            </a:r>
          </a:p>
          <a:p>
            <a:pPr lvl="3"/>
            <a:r>
              <a:rPr lang="en-US" dirty="0"/>
              <a:t>The anointed high priest of the Jews</a:t>
            </a:r>
          </a:p>
          <a:p>
            <a:pPr lvl="2"/>
            <a:r>
              <a:rPr lang="en-US" dirty="0"/>
              <a:t>Then Jesus is brought before Caiaphas</a:t>
            </a:r>
          </a:p>
          <a:p>
            <a:pPr lvl="3"/>
            <a:r>
              <a:rPr lang="en-US" dirty="0"/>
              <a:t>The appointed high priest by the Romans</a:t>
            </a:r>
          </a:p>
          <a:p>
            <a:pPr lvl="2"/>
            <a:r>
              <a:rPr lang="en-US" dirty="0"/>
              <a:t>Finally, Jesus is brought before the Sanhedrin</a:t>
            </a:r>
          </a:p>
          <a:p>
            <a:pPr lvl="1"/>
            <a:r>
              <a:rPr lang="en-US" dirty="0"/>
              <a:t>Every aspect of this fiasco was illegal as we studied last week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1D36-9B69-641B-66FD-AD540412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E3A95-554F-8F1F-5AF6-B76572D4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are/were some of the illegalities</a:t>
            </a:r>
          </a:p>
          <a:p>
            <a:pPr lvl="1"/>
            <a:r>
              <a:rPr lang="en-US" dirty="0"/>
              <a:t>First… the trial is held at night</a:t>
            </a:r>
          </a:p>
          <a:p>
            <a:pPr lvl="1"/>
            <a:r>
              <a:rPr lang="en-US" dirty="0"/>
              <a:t>Second… the judge is the one asking the questions of the accused</a:t>
            </a:r>
          </a:p>
          <a:p>
            <a:pPr lvl="1"/>
            <a:r>
              <a:rPr lang="en-US" dirty="0"/>
              <a:t>Third… none of the witnesses agreed (Mark 14: 56-59)</a:t>
            </a:r>
          </a:p>
          <a:p>
            <a:pPr lvl="1"/>
            <a:r>
              <a:rPr lang="en-US" dirty="0"/>
              <a:t>Fourth… Mark 14: 55… no evidence found</a:t>
            </a:r>
          </a:p>
          <a:p>
            <a:pPr lvl="1"/>
            <a:r>
              <a:rPr lang="en-US" dirty="0"/>
              <a:t>Finally… they decide…</a:t>
            </a:r>
          </a:p>
          <a:p>
            <a:pPr lvl="2"/>
            <a:r>
              <a:rPr lang="en-US" dirty="0"/>
              <a:t>Let the Roman dogs kill Him</a:t>
            </a:r>
          </a:p>
          <a:p>
            <a:pPr lvl="2"/>
            <a:r>
              <a:rPr lang="en-US" dirty="0"/>
              <a:t>We will then be innocent of this man’s death</a:t>
            </a:r>
          </a:p>
        </p:txBody>
      </p:sp>
    </p:spTree>
    <p:extLst>
      <p:ext uri="{BB962C8B-B14F-4D97-AF65-F5344CB8AC3E}">
        <p14:creationId xmlns:p14="http://schemas.microsoft.com/office/powerpoint/2010/main" val="98934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A20F-29AB-A3C3-2061-D12FA520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6C3A5-6459-B51D-3A5D-6FDD2CCBE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 fontScale="92500"/>
          </a:bodyPr>
          <a:lstStyle/>
          <a:p>
            <a:r>
              <a:rPr lang="en-US" dirty="0"/>
              <a:t>John 18: 28-40</a:t>
            </a:r>
          </a:p>
          <a:p>
            <a:pPr lvl="1"/>
            <a:r>
              <a:rPr lang="en-US" dirty="0"/>
              <a:t>Jesus is brought before Pilate</a:t>
            </a:r>
          </a:p>
          <a:p>
            <a:pPr lvl="2"/>
            <a:r>
              <a:rPr lang="en-US" dirty="0"/>
              <a:t>Who by the way said…</a:t>
            </a:r>
          </a:p>
          <a:p>
            <a:pPr lvl="3"/>
            <a:r>
              <a:rPr lang="en-US" dirty="0"/>
              <a:t>John 18: 38… I find no guilt in this man</a:t>
            </a:r>
          </a:p>
          <a:p>
            <a:pPr lvl="3"/>
            <a:r>
              <a:rPr lang="en-US" dirty="0"/>
              <a:t>John 19: 4… I find no guilt in this man</a:t>
            </a:r>
          </a:p>
          <a:p>
            <a:pPr lvl="3"/>
            <a:r>
              <a:rPr lang="en-US" dirty="0"/>
              <a:t>John 19: 6… I find no guilt in this man</a:t>
            </a:r>
          </a:p>
          <a:p>
            <a:pPr lvl="3"/>
            <a:r>
              <a:rPr lang="en-US" dirty="0"/>
              <a:t>Luke 23: 14… I find no guilt in this man</a:t>
            </a:r>
          </a:p>
          <a:p>
            <a:pPr lvl="3"/>
            <a:r>
              <a:rPr lang="en-US" dirty="0"/>
              <a:t>Luke 23: 15… nor has Herod</a:t>
            </a:r>
          </a:p>
          <a:p>
            <a:pPr lvl="3"/>
            <a:r>
              <a:rPr lang="en-US" dirty="0"/>
              <a:t>Luke 23: 22… what evil has this man done?</a:t>
            </a:r>
          </a:p>
          <a:p>
            <a:pPr lvl="3"/>
            <a:r>
              <a:rPr lang="en-US" dirty="0"/>
              <a:t>Luke 23: 22… I find in Him no guilt to deserve death</a:t>
            </a:r>
          </a:p>
        </p:txBody>
      </p:sp>
    </p:spTree>
    <p:extLst>
      <p:ext uri="{BB962C8B-B14F-4D97-AF65-F5344CB8AC3E}">
        <p14:creationId xmlns:p14="http://schemas.microsoft.com/office/powerpoint/2010/main" val="292007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9465-8685-508B-75AA-90FE5278E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F15B-06EE-74B4-5929-9E4B7825D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Hypocrisy is an interesting word</a:t>
            </a:r>
          </a:p>
          <a:p>
            <a:pPr lvl="1"/>
            <a:r>
              <a:rPr lang="en-US" dirty="0"/>
              <a:t>Definition is…</a:t>
            </a:r>
          </a:p>
          <a:p>
            <a:pPr lvl="2"/>
            <a:r>
              <a:rPr lang="en-US" dirty="0"/>
              <a:t>A pretense of having a virtuous character, moral or religious beliefs or principles, etc., that one does not really possess</a:t>
            </a:r>
          </a:p>
          <a:p>
            <a:r>
              <a:rPr lang="en-US" dirty="0"/>
              <a:t>John 18: 28</a:t>
            </a:r>
          </a:p>
          <a:p>
            <a:pPr lvl="1"/>
            <a:r>
              <a:rPr lang="en-US" dirty="0"/>
              <a:t>So that they would not be defiled????</a:t>
            </a:r>
          </a:p>
          <a:p>
            <a:pPr lvl="2"/>
            <a:r>
              <a:rPr lang="en-US" dirty="0"/>
              <a:t>Here is a group of men</a:t>
            </a:r>
          </a:p>
          <a:p>
            <a:pPr lvl="2"/>
            <a:r>
              <a:rPr lang="en-US" dirty="0"/>
              <a:t>Who have circumvented every aspect of judicial law found in the Torah concerning Jesus</a:t>
            </a:r>
          </a:p>
        </p:txBody>
      </p:sp>
    </p:spTree>
    <p:extLst>
      <p:ext uri="{BB962C8B-B14F-4D97-AF65-F5344CB8AC3E}">
        <p14:creationId xmlns:p14="http://schemas.microsoft.com/office/powerpoint/2010/main" val="58306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8FCF-76B9-BA2F-156C-45A0347C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DA81A-F953-3992-E81E-518C3CA1A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But they cannot enter a Gentile court</a:t>
            </a:r>
          </a:p>
          <a:p>
            <a:pPr lvl="1"/>
            <a:r>
              <a:rPr lang="en-US" dirty="0"/>
              <a:t>Or they would be “unclean?”</a:t>
            </a:r>
          </a:p>
          <a:p>
            <a:pPr lvl="2"/>
            <a:r>
              <a:rPr lang="en-US" dirty="0"/>
              <a:t>Just to let you know… there was no O.T. law like this</a:t>
            </a:r>
          </a:p>
          <a:p>
            <a:pPr lvl="1"/>
            <a:r>
              <a:rPr lang="en-US" dirty="0"/>
              <a:t>Matthew 23: 24…</a:t>
            </a:r>
          </a:p>
          <a:p>
            <a:pPr lvl="2"/>
            <a:r>
              <a:rPr lang="en-US" dirty="0"/>
              <a:t>One of the eight woes given to hypocrites</a:t>
            </a:r>
          </a:p>
          <a:p>
            <a:r>
              <a:rPr lang="en-US" dirty="0"/>
              <a:t>Hypocrisy is not limited to religious individuals</a:t>
            </a:r>
          </a:p>
          <a:p>
            <a:pPr lvl="1"/>
            <a:r>
              <a:rPr lang="en-US" dirty="0"/>
              <a:t>No, no , no…</a:t>
            </a:r>
          </a:p>
          <a:p>
            <a:pPr lvl="2"/>
            <a:r>
              <a:rPr lang="en-US" dirty="0"/>
              <a:t>Consider Pilate</a:t>
            </a:r>
          </a:p>
          <a:p>
            <a:pPr lvl="2"/>
            <a:r>
              <a:rPr lang="en-US" dirty="0"/>
              <a:t>At least 7 different times he declares Jesus without guilt</a:t>
            </a:r>
          </a:p>
          <a:p>
            <a:pPr lvl="2"/>
            <a:r>
              <a:rPr lang="en-US" dirty="0"/>
              <a:t>Yet he has Jesus scrouged and crucified</a:t>
            </a:r>
          </a:p>
          <a:p>
            <a:pPr lvl="2"/>
            <a:r>
              <a:rPr lang="en-US" dirty="0"/>
              <a:t>Hammurabi’s law… the end justifies the means</a:t>
            </a:r>
          </a:p>
        </p:txBody>
      </p:sp>
    </p:spTree>
    <p:extLst>
      <p:ext uri="{BB962C8B-B14F-4D97-AF65-F5344CB8AC3E}">
        <p14:creationId xmlns:p14="http://schemas.microsoft.com/office/powerpoint/2010/main" val="123489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722D-0A97-1335-2717-D8EC973D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8A45-E308-0078-1318-BD63AF9D2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would Pilate do this?</a:t>
            </a:r>
          </a:p>
          <a:p>
            <a:pPr lvl="1"/>
            <a:r>
              <a:rPr lang="en-US" dirty="0"/>
              <a:t>A little history</a:t>
            </a:r>
          </a:p>
          <a:p>
            <a:pPr lvl="2"/>
            <a:r>
              <a:rPr lang="en-US" dirty="0"/>
              <a:t>Pilate came to power 26 AD and reigned to 35 AD</a:t>
            </a:r>
          </a:p>
          <a:p>
            <a:pPr lvl="3"/>
            <a:r>
              <a:rPr lang="en-US" dirty="0"/>
              <a:t>Issue of busts of Caesar on banner staffs</a:t>
            </a:r>
          </a:p>
          <a:p>
            <a:pPr lvl="3"/>
            <a:r>
              <a:rPr lang="en-US" dirty="0"/>
              <a:t>New aqueduct was needed… Pilate got the money for the project by stealing from the Temple treasury</a:t>
            </a:r>
          </a:p>
          <a:p>
            <a:pPr lvl="4"/>
            <a:r>
              <a:rPr lang="en-US" dirty="0"/>
              <a:t>Caused a riot</a:t>
            </a:r>
          </a:p>
          <a:p>
            <a:pPr lvl="4"/>
            <a:r>
              <a:rPr lang="en-US" dirty="0"/>
              <a:t>Reports got back to Caesar</a:t>
            </a:r>
          </a:p>
          <a:p>
            <a:pPr lvl="3"/>
            <a:r>
              <a:rPr lang="en-US" dirty="0"/>
              <a:t>Shields made with name of Tiberius on them</a:t>
            </a:r>
          </a:p>
          <a:p>
            <a:pPr lvl="4"/>
            <a:r>
              <a:rPr lang="en-US" dirty="0"/>
              <a:t>Again, Pilate got in hot water with Rome</a:t>
            </a:r>
          </a:p>
        </p:txBody>
      </p:sp>
    </p:spTree>
    <p:extLst>
      <p:ext uri="{BB962C8B-B14F-4D97-AF65-F5344CB8AC3E}">
        <p14:creationId xmlns:p14="http://schemas.microsoft.com/office/powerpoint/2010/main" val="346112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1617-A1C1-7B6E-1F45-54998051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FB06F-C7CC-2FB1-277F-BF2FF7893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we can understand John 19: 12</a:t>
            </a:r>
          </a:p>
          <a:p>
            <a:r>
              <a:rPr lang="en-US" dirty="0"/>
              <a:t>John 18: 31… Jews said “we are not permitted to send one to his death”</a:t>
            </a:r>
          </a:p>
          <a:p>
            <a:pPr lvl="1"/>
            <a:r>
              <a:rPr lang="en-US" dirty="0"/>
              <a:t>How did the Jews put people to death?</a:t>
            </a:r>
          </a:p>
          <a:p>
            <a:pPr lvl="2"/>
            <a:r>
              <a:rPr lang="en-US" dirty="0"/>
              <a:t>By stoning (Stephen)</a:t>
            </a:r>
          </a:p>
          <a:p>
            <a:pPr lvl="1"/>
            <a:r>
              <a:rPr lang="en-US" dirty="0"/>
              <a:t>How did the Romans put non-Romans to death?</a:t>
            </a:r>
          </a:p>
          <a:p>
            <a:pPr lvl="2"/>
            <a:r>
              <a:rPr lang="en-US" dirty="0"/>
              <a:t>Crucifixion</a:t>
            </a:r>
          </a:p>
          <a:p>
            <a:pPr lvl="2"/>
            <a:r>
              <a:rPr lang="en-US" dirty="0"/>
              <a:t>John 12: 32-33</a:t>
            </a:r>
          </a:p>
          <a:p>
            <a:pPr lvl="3"/>
            <a:r>
              <a:rPr lang="en-US" dirty="0"/>
              <a:t>Again, and again… ”Not one jot or tittle will fall from His Word”</a:t>
            </a:r>
          </a:p>
        </p:txBody>
      </p:sp>
    </p:spTree>
    <p:extLst>
      <p:ext uri="{BB962C8B-B14F-4D97-AF65-F5344CB8AC3E}">
        <p14:creationId xmlns:p14="http://schemas.microsoft.com/office/powerpoint/2010/main" val="3428087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1B7A-22BD-9645-564D-1ED1BFA5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2B8C4-921C-4EDB-7262-088C32015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18: 33… are You the King of the Jews?</a:t>
            </a:r>
          </a:p>
          <a:p>
            <a:pPr lvl="1"/>
            <a:r>
              <a:rPr lang="en-US" dirty="0"/>
              <a:t>This is more than just a question</a:t>
            </a:r>
          </a:p>
          <a:p>
            <a:pPr lvl="1"/>
            <a:r>
              <a:rPr lang="en-US" dirty="0"/>
              <a:t>It is sarcasm at it best</a:t>
            </a:r>
          </a:p>
          <a:p>
            <a:pPr lvl="2"/>
            <a:r>
              <a:rPr lang="en-US" dirty="0"/>
              <a:t>King of the Jews?</a:t>
            </a:r>
          </a:p>
          <a:p>
            <a:pPr lvl="2"/>
            <a:r>
              <a:rPr lang="en-US" dirty="0"/>
              <a:t>Where is Your army?</a:t>
            </a:r>
          </a:p>
          <a:p>
            <a:pPr lvl="2"/>
            <a:r>
              <a:rPr lang="en-US" dirty="0"/>
              <a:t>Where is Your power to overthrow Rome?</a:t>
            </a:r>
          </a:p>
          <a:p>
            <a:pPr lvl="2"/>
            <a:r>
              <a:rPr lang="en-US" dirty="0"/>
              <a:t>You don’t even own a home or palace, do You?</a:t>
            </a:r>
          </a:p>
          <a:p>
            <a:r>
              <a:rPr lang="en-US" dirty="0"/>
              <a:t>John 18: 35… Your own nation and chief priests…</a:t>
            </a:r>
          </a:p>
          <a:p>
            <a:pPr lvl="1"/>
            <a:r>
              <a:rPr lang="en-US" dirty="0"/>
              <a:t>Matthew 27: 18</a:t>
            </a:r>
          </a:p>
          <a:p>
            <a:pPr lvl="2"/>
            <a:r>
              <a:rPr lang="en-US" dirty="0"/>
              <a:t>Pilate knew what was going on…</a:t>
            </a:r>
          </a:p>
        </p:txBody>
      </p:sp>
    </p:spTree>
    <p:extLst>
      <p:ext uri="{BB962C8B-B14F-4D97-AF65-F5344CB8AC3E}">
        <p14:creationId xmlns:p14="http://schemas.microsoft.com/office/powerpoint/2010/main" val="179422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905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  <vt:lpstr>What is Truth?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10</cp:revision>
  <dcterms:created xsi:type="dcterms:W3CDTF">2022-06-22T12:11:31Z</dcterms:created>
  <dcterms:modified xsi:type="dcterms:W3CDTF">2023-11-02T13:26:46Z</dcterms:modified>
</cp:coreProperties>
</file>