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38C48836-A1DA-44D3-AC02-1E50A2B94736}"/>
    <pc:docChg chg="undo custSel delSld modSld">
      <pc:chgData name="Al Trepczyk" userId="da6b4c773700c1fb" providerId="LiveId" clId="{38C48836-A1DA-44D3-AC02-1E50A2B94736}" dt="2023-11-02T13:56:47.133" v="131" actId="20577"/>
      <pc:docMkLst>
        <pc:docMk/>
      </pc:docMkLst>
      <pc:sldChg chg="modSp mod">
        <pc:chgData name="Al Trepczyk" userId="da6b4c773700c1fb" providerId="LiveId" clId="{38C48836-A1DA-44D3-AC02-1E50A2B94736}" dt="2023-11-02T13:47:45.525" v="18" actId="20577"/>
        <pc:sldMkLst>
          <pc:docMk/>
          <pc:sldMk cId="1389575308" sldId="257"/>
        </pc:sldMkLst>
        <pc:spChg chg="mod">
          <ac:chgData name="Al Trepczyk" userId="da6b4c773700c1fb" providerId="LiveId" clId="{38C48836-A1DA-44D3-AC02-1E50A2B94736}" dt="2023-11-02T13:47:45.525" v="18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38C48836-A1DA-44D3-AC02-1E50A2B94736}" dt="2023-11-02T13:50:11.903" v="32" actId="20577"/>
        <pc:sldMkLst>
          <pc:docMk/>
          <pc:sldMk cId="1565322599" sldId="258"/>
        </pc:sldMkLst>
        <pc:spChg chg="mod">
          <ac:chgData name="Al Trepczyk" userId="da6b4c773700c1fb" providerId="LiveId" clId="{38C48836-A1DA-44D3-AC02-1E50A2B94736}" dt="2023-11-02T13:50:11.903" v="32" actId="20577"/>
          <ac:spMkLst>
            <pc:docMk/>
            <pc:sldMk cId="1565322599" sldId="258"/>
            <ac:spMk id="3" creationId="{07015715-F552-3D2A-96EC-B92486F3E365}"/>
          </ac:spMkLst>
        </pc:spChg>
      </pc:sldChg>
      <pc:sldChg chg="modSp mod">
        <pc:chgData name="Al Trepczyk" userId="da6b4c773700c1fb" providerId="LiveId" clId="{38C48836-A1DA-44D3-AC02-1E50A2B94736}" dt="2023-11-02T13:51:22.828" v="44" actId="20577"/>
        <pc:sldMkLst>
          <pc:docMk/>
          <pc:sldMk cId="3092107277" sldId="259"/>
        </pc:sldMkLst>
        <pc:spChg chg="mod">
          <ac:chgData name="Al Trepczyk" userId="da6b4c773700c1fb" providerId="LiveId" clId="{38C48836-A1DA-44D3-AC02-1E50A2B94736}" dt="2023-11-02T13:51:22.828" v="44" actId="20577"/>
          <ac:spMkLst>
            <pc:docMk/>
            <pc:sldMk cId="3092107277" sldId="259"/>
            <ac:spMk id="3" creationId="{748E4504-C7B6-66DD-0307-F4DA25C7857A}"/>
          </ac:spMkLst>
        </pc:spChg>
      </pc:sldChg>
      <pc:sldChg chg="modSp mod">
        <pc:chgData name="Al Trepczyk" userId="da6b4c773700c1fb" providerId="LiveId" clId="{38C48836-A1DA-44D3-AC02-1E50A2B94736}" dt="2023-11-02T13:51:51.347" v="58" actId="20577"/>
        <pc:sldMkLst>
          <pc:docMk/>
          <pc:sldMk cId="2579900449" sldId="260"/>
        </pc:sldMkLst>
        <pc:spChg chg="mod">
          <ac:chgData name="Al Trepczyk" userId="da6b4c773700c1fb" providerId="LiveId" clId="{38C48836-A1DA-44D3-AC02-1E50A2B94736}" dt="2023-11-02T13:51:51.347" v="58" actId="20577"/>
          <ac:spMkLst>
            <pc:docMk/>
            <pc:sldMk cId="2579900449" sldId="260"/>
            <ac:spMk id="3" creationId="{542EC201-58A4-94EB-90B3-29EF6FABD4D1}"/>
          </ac:spMkLst>
        </pc:spChg>
      </pc:sldChg>
      <pc:sldChg chg="modSp mod">
        <pc:chgData name="Al Trepczyk" userId="da6b4c773700c1fb" providerId="LiveId" clId="{38C48836-A1DA-44D3-AC02-1E50A2B94736}" dt="2023-11-02T13:53:49.148" v="81" actId="20577"/>
        <pc:sldMkLst>
          <pc:docMk/>
          <pc:sldMk cId="3199866352" sldId="261"/>
        </pc:sldMkLst>
        <pc:spChg chg="mod">
          <ac:chgData name="Al Trepczyk" userId="da6b4c773700c1fb" providerId="LiveId" clId="{38C48836-A1DA-44D3-AC02-1E50A2B94736}" dt="2023-11-02T13:53:49.148" v="81" actId="20577"/>
          <ac:spMkLst>
            <pc:docMk/>
            <pc:sldMk cId="3199866352" sldId="261"/>
            <ac:spMk id="3" creationId="{EB764B1F-4F72-992B-891F-AF0FA12E5188}"/>
          </ac:spMkLst>
        </pc:spChg>
      </pc:sldChg>
      <pc:sldChg chg="modSp mod">
        <pc:chgData name="Al Trepczyk" userId="da6b4c773700c1fb" providerId="LiveId" clId="{38C48836-A1DA-44D3-AC02-1E50A2B94736}" dt="2023-11-02T13:54:30.785" v="99" actId="20577"/>
        <pc:sldMkLst>
          <pc:docMk/>
          <pc:sldMk cId="926712479" sldId="262"/>
        </pc:sldMkLst>
        <pc:spChg chg="mod">
          <ac:chgData name="Al Trepczyk" userId="da6b4c773700c1fb" providerId="LiveId" clId="{38C48836-A1DA-44D3-AC02-1E50A2B94736}" dt="2023-11-02T13:54:30.785" v="99" actId="20577"/>
          <ac:spMkLst>
            <pc:docMk/>
            <pc:sldMk cId="926712479" sldId="262"/>
            <ac:spMk id="3" creationId="{0A0797CF-668F-E3EB-169B-4CD32B42393E}"/>
          </ac:spMkLst>
        </pc:spChg>
      </pc:sldChg>
      <pc:sldChg chg="modSp mod">
        <pc:chgData name="Al Trepczyk" userId="da6b4c773700c1fb" providerId="LiveId" clId="{38C48836-A1DA-44D3-AC02-1E50A2B94736}" dt="2023-11-02T13:55:13.204" v="111" actId="20577"/>
        <pc:sldMkLst>
          <pc:docMk/>
          <pc:sldMk cId="314069030" sldId="263"/>
        </pc:sldMkLst>
        <pc:spChg chg="mod">
          <ac:chgData name="Al Trepczyk" userId="da6b4c773700c1fb" providerId="LiveId" clId="{38C48836-A1DA-44D3-AC02-1E50A2B94736}" dt="2023-11-02T13:55:13.204" v="111" actId="20577"/>
          <ac:spMkLst>
            <pc:docMk/>
            <pc:sldMk cId="314069030" sldId="263"/>
            <ac:spMk id="3" creationId="{47345D90-EC19-12BB-7E67-5D15D322FEC8}"/>
          </ac:spMkLst>
        </pc:spChg>
      </pc:sldChg>
      <pc:sldChg chg="modSp mod">
        <pc:chgData name="Al Trepczyk" userId="da6b4c773700c1fb" providerId="LiveId" clId="{38C48836-A1DA-44D3-AC02-1E50A2B94736}" dt="2023-11-02T13:55:51.057" v="113" actId="20577"/>
        <pc:sldMkLst>
          <pc:docMk/>
          <pc:sldMk cId="287642009" sldId="264"/>
        </pc:sldMkLst>
        <pc:spChg chg="mod">
          <ac:chgData name="Al Trepczyk" userId="da6b4c773700c1fb" providerId="LiveId" clId="{38C48836-A1DA-44D3-AC02-1E50A2B94736}" dt="2023-11-02T13:55:51.057" v="113" actId="20577"/>
          <ac:spMkLst>
            <pc:docMk/>
            <pc:sldMk cId="287642009" sldId="264"/>
            <ac:spMk id="3" creationId="{0613454B-3531-8581-1420-CC226DD62E3D}"/>
          </ac:spMkLst>
        </pc:spChg>
      </pc:sldChg>
      <pc:sldChg chg="modSp mod">
        <pc:chgData name="Al Trepczyk" userId="da6b4c773700c1fb" providerId="LiveId" clId="{38C48836-A1DA-44D3-AC02-1E50A2B94736}" dt="2023-11-02T13:56:20.373" v="123" actId="20577"/>
        <pc:sldMkLst>
          <pc:docMk/>
          <pc:sldMk cId="2738314065" sldId="266"/>
        </pc:sldMkLst>
        <pc:spChg chg="mod">
          <ac:chgData name="Al Trepczyk" userId="da6b4c773700c1fb" providerId="LiveId" clId="{38C48836-A1DA-44D3-AC02-1E50A2B94736}" dt="2023-11-02T13:56:20.373" v="123" actId="20577"/>
          <ac:spMkLst>
            <pc:docMk/>
            <pc:sldMk cId="2738314065" sldId="266"/>
            <ac:spMk id="3" creationId="{E6667DF0-5BFD-BFAC-CD3F-31C2335532B0}"/>
          </ac:spMkLst>
        </pc:spChg>
      </pc:sldChg>
      <pc:sldChg chg="modSp mod">
        <pc:chgData name="Al Trepczyk" userId="da6b4c773700c1fb" providerId="LiveId" clId="{38C48836-A1DA-44D3-AC02-1E50A2B94736}" dt="2023-11-02T13:56:32.018" v="127" actId="20577"/>
        <pc:sldMkLst>
          <pc:docMk/>
          <pc:sldMk cId="2343190884" sldId="267"/>
        </pc:sldMkLst>
        <pc:spChg chg="mod">
          <ac:chgData name="Al Trepczyk" userId="da6b4c773700c1fb" providerId="LiveId" clId="{38C48836-A1DA-44D3-AC02-1E50A2B94736}" dt="2023-11-02T13:56:32.018" v="127" actId="20577"/>
          <ac:spMkLst>
            <pc:docMk/>
            <pc:sldMk cId="2343190884" sldId="267"/>
            <ac:spMk id="3" creationId="{02BCED90-2B1B-8753-782E-321258C41DC8}"/>
          </ac:spMkLst>
        </pc:spChg>
      </pc:sldChg>
      <pc:sldChg chg="modSp mod">
        <pc:chgData name="Al Trepczyk" userId="da6b4c773700c1fb" providerId="LiveId" clId="{38C48836-A1DA-44D3-AC02-1E50A2B94736}" dt="2023-11-02T13:56:47.133" v="131" actId="20577"/>
        <pc:sldMkLst>
          <pc:docMk/>
          <pc:sldMk cId="2435809932" sldId="268"/>
        </pc:sldMkLst>
        <pc:spChg chg="mod">
          <ac:chgData name="Al Trepczyk" userId="da6b4c773700c1fb" providerId="LiveId" clId="{38C48836-A1DA-44D3-AC02-1E50A2B94736}" dt="2023-11-02T13:56:47.133" v="131" actId="20577"/>
          <ac:spMkLst>
            <pc:docMk/>
            <pc:sldMk cId="2435809932" sldId="268"/>
            <ac:spMk id="3" creationId="{978BEDFD-CAC6-70E0-B793-CBD1CCB33085}"/>
          </ac:spMkLst>
        </pc:spChg>
      </pc:sldChg>
      <pc:sldChg chg="del">
        <pc:chgData name="Al Trepczyk" userId="da6b4c773700c1fb" providerId="LiveId" clId="{38C48836-A1DA-44D3-AC02-1E50A2B94736}" dt="2023-11-02T13:47:14.912" v="15" actId="47"/>
        <pc:sldMkLst>
          <pc:docMk/>
          <pc:sldMk cId="2322939391" sldId="269"/>
        </pc:sldMkLst>
      </pc:sldChg>
      <pc:sldChg chg="del">
        <pc:chgData name="Al Trepczyk" userId="da6b4c773700c1fb" providerId="LiveId" clId="{38C48836-A1DA-44D3-AC02-1E50A2B94736}" dt="2023-11-02T13:47:14.912" v="15" actId="47"/>
        <pc:sldMkLst>
          <pc:docMk/>
          <pc:sldMk cId="2214118502" sldId="270"/>
        </pc:sldMkLst>
      </pc:sldChg>
      <pc:sldChg chg="del">
        <pc:chgData name="Al Trepczyk" userId="da6b4c773700c1fb" providerId="LiveId" clId="{38C48836-A1DA-44D3-AC02-1E50A2B94736}" dt="2023-11-02T13:47:14.912" v="15" actId="47"/>
        <pc:sldMkLst>
          <pc:docMk/>
          <pc:sldMk cId="413487883" sldId="271"/>
        </pc:sldMkLst>
      </pc:sldChg>
      <pc:sldChg chg="del">
        <pc:chgData name="Al Trepczyk" userId="da6b4c773700c1fb" providerId="LiveId" clId="{38C48836-A1DA-44D3-AC02-1E50A2B94736}" dt="2023-11-02T13:47:14.912" v="15" actId="47"/>
        <pc:sldMkLst>
          <pc:docMk/>
          <pc:sldMk cId="4119992122" sldId="272"/>
        </pc:sldMkLst>
      </pc:sldChg>
      <pc:sldChg chg="del">
        <pc:chgData name="Al Trepczyk" userId="da6b4c773700c1fb" providerId="LiveId" clId="{38C48836-A1DA-44D3-AC02-1E50A2B94736}" dt="2023-11-02T13:47:14.912" v="15" actId="47"/>
        <pc:sldMkLst>
          <pc:docMk/>
          <pc:sldMk cId="2797512554" sldId="273"/>
        </pc:sldMkLst>
      </pc:sldChg>
      <pc:sldChg chg="del">
        <pc:chgData name="Al Trepczyk" userId="da6b4c773700c1fb" providerId="LiveId" clId="{38C48836-A1DA-44D3-AC02-1E50A2B94736}" dt="2023-11-02T13:47:14.912" v="15" actId="47"/>
        <pc:sldMkLst>
          <pc:docMk/>
          <pc:sldMk cId="3020125085" sldId="274"/>
        </pc:sldMkLst>
      </pc:sldChg>
      <pc:sldChg chg="del">
        <pc:chgData name="Al Trepczyk" userId="da6b4c773700c1fb" providerId="LiveId" clId="{38C48836-A1DA-44D3-AC02-1E50A2B94736}" dt="2023-11-02T13:47:14.912" v="15" actId="47"/>
        <pc:sldMkLst>
          <pc:docMk/>
          <pc:sldMk cId="502580112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19: 17-30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78475-F3B1-536F-2A83-9862E224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67DF0-5BFD-BFAC-CD3F-31C233553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is this important for us to know?</a:t>
            </a:r>
          </a:p>
          <a:p>
            <a:pPr lvl="1"/>
            <a:r>
              <a:rPr lang="en-US" dirty="0"/>
              <a:t>No matter what is your position in life</a:t>
            </a:r>
          </a:p>
          <a:p>
            <a:pPr lvl="1"/>
            <a:r>
              <a:rPr lang="en-US" dirty="0"/>
              <a:t>Jesus is calling you to recognize Him</a:t>
            </a:r>
          </a:p>
          <a:p>
            <a:pPr lvl="2"/>
            <a:r>
              <a:rPr lang="en-US" dirty="0"/>
              <a:t>In any religion, language and position of power</a:t>
            </a:r>
          </a:p>
          <a:p>
            <a:pPr lvl="2"/>
            <a:r>
              <a:rPr lang="en-US" dirty="0"/>
              <a:t>He is King</a:t>
            </a:r>
          </a:p>
          <a:p>
            <a:pPr lvl="2"/>
            <a:r>
              <a:rPr lang="en-US" dirty="0"/>
              <a:t>Philippians 2: 9-11</a:t>
            </a:r>
          </a:p>
          <a:p>
            <a:r>
              <a:rPr lang="en-US" dirty="0"/>
              <a:t>John 19: 25… standing by the cross</a:t>
            </a:r>
          </a:p>
          <a:p>
            <a:pPr lvl="1"/>
            <a:r>
              <a:rPr lang="en-US" dirty="0"/>
              <a:t>Was His mother</a:t>
            </a:r>
          </a:p>
          <a:p>
            <a:pPr lvl="1"/>
            <a:r>
              <a:rPr lang="en-US" dirty="0"/>
              <a:t>Why does John not call her by her name?</a:t>
            </a:r>
          </a:p>
        </p:txBody>
      </p:sp>
    </p:spTree>
    <p:extLst>
      <p:ext uri="{BB962C8B-B14F-4D97-AF65-F5344CB8AC3E}">
        <p14:creationId xmlns:p14="http://schemas.microsoft.com/office/powerpoint/2010/main" val="273831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0D492-24E8-F424-1B0C-50785EC6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ED90-2B1B-8753-782E-321258C41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19: 26… why does Jesus do the same?</a:t>
            </a:r>
          </a:p>
          <a:p>
            <a:pPr lvl="1"/>
            <a:r>
              <a:rPr lang="en-US" dirty="0"/>
              <a:t>“Woman, behold your son!”</a:t>
            </a:r>
          </a:p>
          <a:p>
            <a:r>
              <a:rPr lang="en-US" dirty="0"/>
              <a:t>Why is she not mentioned in any of the Epistles in the N.T.?</a:t>
            </a:r>
          </a:p>
          <a:p>
            <a:r>
              <a:rPr lang="en-US" dirty="0"/>
              <a:t>Why is she never mentioned in Revelation where scenes in heaven are unveiled?</a:t>
            </a:r>
          </a:p>
          <a:p>
            <a:r>
              <a:rPr lang="en-US" dirty="0"/>
              <a:t>The silence show us that Mary has nothing to do with God’s plan of atonement for sin</a:t>
            </a:r>
          </a:p>
        </p:txBody>
      </p:sp>
    </p:spTree>
    <p:extLst>
      <p:ext uri="{BB962C8B-B14F-4D97-AF65-F5344CB8AC3E}">
        <p14:creationId xmlns:p14="http://schemas.microsoft.com/office/powerpoint/2010/main" val="2343190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CBDF6-5485-497D-DD59-2EA3B89C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BEDFD-CAC6-70E0-B793-CBD1CCB33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19: 30… it is finished</a:t>
            </a:r>
          </a:p>
          <a:p>
            <a:pPr lvl="1"/>
            <a:r>
              <a:rPr lang="en-US" dirty="0"/>
              <a:t>Nothing can be to added to My work</a:t>
            </a:r>
          </a:p>
          <a:p>
            <a:pPr lvl="1"/>
            <a:r>
              <a:rPr lang="en-US" dirty="0"/>
              <a:t>Nothing can be subtracted from it</a:t>
            </a:r>
          </a:p>
          <a:p>
            <a:r>
              <a:rPr lang="en-US" dirty="0"/>
              <a:t>Nothing in my hand I bring</a:t>
            </a:r>
          </a:p>
          <a:p>
            <a:r>
              <a:rPr lang="en-US" dirty="0"/>
              <a:t>Simply to Thy cross I cling</a:t>
            </a:r>
          </a:p>
          <a:p>
            <a:r>
              <a:rPr lang="en-US" dirty="0"/>
              <a:t>Is that the focus of my life?</a:t>
            </a:r>
          </a:p>
          <a:p>
            <a:r>
              <a:rPr lang="en-US" dirty="0"/>
              <a:t>Is that the focus of yours?</a:t>
            </a:r>
          </a:p>
        </p:txBody>
      </p:sp>
    </p:spTree>
    <p:extLst>
      <p:ext uri="{BB962C8B-B14F-4D97-AF65-F5344CB8AC3E}">
        <p14:creationId xmlns:p14="http://schemas.microsoft.com/office/powerpoint/2010/main" val="243580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Last week, we looked at the trial before Pilate</a:t>
            </a:r>
          </a:p>
          <a:p>
            <a:pPr lvl="1"/>
            <a:r>
              <a:rPr lang="en-US" dirty="0"/>
              <a:t>Primarily we looked in John 18: 28-40</a:t>
            </a:r>
          </a:p>
          <a:p>
            <a:pPr lvl="1"/>
            <a:r>
              <a:rPr lang="en-US" dirty="0"/>
              <a:t>John 19: 1-16 is a further rendition of the trial</a:t>
            </a:r>
          </a:p>
          <a:p>
            <a:r>
              <a:rPr lang="en-US" dirty="0"/>
              <a:t>Rather than exploring more details of the trial</a:t>
            </a:r>
          </a:p>
          <a:p>
            <a:pPr lvl="1"/>
            <a:r>
              <a:rPr lang="en-US" dirty="0"/>
              <a:t>I would like for us today to look at all the fulfilled prophecies concerning Jesus’ death</a:t>
            </a:r>
          </a:p>
          <a:p>
            <a:pPr lvl="1"/>
            <a:r>
              <a:rPr lang="en-US" dirty="0"/>
              <a:t>I have found this quite interesting, and I think you will as well</a:t>
            </a:r>
          </a:p>
          <a:p>
            <a:r>
              <a:rPr lang="en-US" dirty="0"/>
              <a:t>First of all,… Why is John writing this gospel?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CE9E4-7E20-5D63-7CCD-266814C9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15715-F552-3D2A-96EC-B92486F3E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20: 30-31</a:t>
            </a:r>
          </a:p>
          <a:p>
            <a:pPr lvl="1"/>
            <a:r>
              <a:rPr lang="en-US" dirty="0"/>
              <a:t>That you may know</a:t>
            </a:r>
          </a:p>
          <a:p>
            <a:pPr lvl="1"/>
            <a:r>
              <a:rPr lang="en-US" dirty="0"/>
              <a:t>Our faith is not here-say but rather it is based on</a:t>
            </a:r>
          </a:p>
          <a:p>
            <a:pPr lvl="2"/>
            <a:r>
              <a:rPr lang="en-US" dirty="0"/>
              <a:t>The facts of Jesus life as told in Scripture</a:t>
            </a:r>
          </a:p>
          <a:p>
            <a:pPr lvl="2"/>
            <a:r>
              <a:rPr lang="en-US" dirty="0"/>
              <a:t>Faith is also based on how detailed the Word is concerning prophecy</a:t>
            </a:r>
          </a:p>
          <a:p>
            <a:pPr lvl="2"/>
            <a:r>
              <a:rPr lang="en-US" dirty="0"/>
              <a:t>II Peter 1: 19-21</a:t>
            </a:r>
          </a:p>
          <a:p>
            <a:pPr lvl="3"/>
            <a:r>
              <a:rPr lang="en-US" dirty="0"/>
              <a:t>”As a lamp shining in a dark place”</a:t>
            </a:r>
          </a:p>
          <a:p>
            <a:pPr lvl="3"/>
            <a:r>
              <a:rPr lang="en-US" dirty="0"/>
              <a:t>Prophecy is “not a matter of one’s own interpretation”</a:t>
            </a:r>
          </a:p>
          <a:p>
            <a:pPr lvl="3"/>
            <a:r>
              <a:rPr lang="en-US" dirty="0"/>
              <a:t>Rather it is the direct input of the Holy Spirit (II Peter 1: 21)</a:t>
            </a:r>
          </a:p>
        </p:txBody>
      </p:sp>
    </p:spTree>
    <p:extLst>
      <p:ext uri="{BB962C8B-B14F-4D97-AF65-F5344CB8AC3E}">
        <p14:creationId xmlns:p14="http://schemas.microsoft.com/office/powerpoint/2010/main" val="156532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55A2-8E03-09B8-2668-96E371742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E4504-C7B6-66DD-0307-F4DA25C7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43354"/>
            <a:ext cx="11131062" cy="5814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19: 17-30</a:t>
            </a:r>
          </a:p>
          <a:p>
            <a:r>
              <a:rPr lang="en-US" dirty="0"/>
              <a:t>Why is it so important for us to study the prophetic aspect of the Crucifixion?</a:t>
            </a:r>
          </a:p>
          <a:p>
            <a:pPr lvl="1"/>
            <a:r>
              <a:rPr lang="en-US" dirty="0"/>
              <a:t>The answer is…</a:t>
            </a:r>
          </a:p>
          <a:p>
            <a:pPr lvl="1"/>
            <a:r>
              <a:rPr lang="en-US" dirty="0"/>
              <a:t>Because Jesus, the Son of God, is in charge in every minute detail</a:t>
            </a:r>
          </a:p>
          <a:p>
            <a:pPr lvl="1"/>
            <a:r>
              <a:rPr lang="en-US" dirty="0"/>
              <a:t>John 10: 18</a:t>
            </a:r>
          </a:p>
          <a:p>
            <a:r>
              <a:rPr lang="en-US" dirty="0"/>
              <a:t>John 19: 17… they took Jesus</a:t>
            </a:r>
          </a:p>
          <a:p>
            <a:pPr lvl="1"/>
            <a:r>
              <a:rPr lang="en-US" dirty="0"/>
              <a:t>Matthew 27: 13; Luke 22: 54; 23: 26</a:t>
            </a:r>
          </a:p>
          <a:p>
            <a:pPr lvl="1"/>
            <a:r>
              <a:rPr lang="en-US" dirty="0"/>
              <a:t>Sheep are led… cattle are driven</a:t>
            </a:r>
          </a:p>
        </p:txBody>
      </p:sp>
    </p:spTree>
    <p:extLst>
      <p:ext uri="{BB962C8B-B14F-4D97-AF65-F5344CB8AC3E}">
        <p14:creationId xmlns:p14="http://schemas.microsoft.com/office/powerpoint/2010/main" val="309210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3060-0EE9-716D-9D17-CEFC44D3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EC201-58A4-94EB-90B3-29EF6FABD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Isaiah 53: 7</a:t>
            </a:r>
          </a:p>
          <a:p>
            <a:pPr lvl="1"/>
            <a:r>
              <a:rPr lang="en-US" dirty="0"/>
              <a:t>Led to the slaughter</a:t>
            </a:r>
          </a:p>
          <a:p>
            <a:pPr lvl="1"/>
            <a:r>
              <a:rPr lang="en-US" dirty="0"/>
              <a:t>What you will not see here is any resistance by Jesus</a:t>
            </a:r>
          </a:p>
          <a:p>
            <a:pPr lvl="1"/>
            <a:r>
              <a:rPr lang="en-US" dirty="0"/>
              <a:t>Luke 23: 26-32; Matthew 26: 53</a:t>
            </a:r>
          </a:p>
          <a:p>
            <a:r>
              <a:rPr lang="en-US" dirty="0"/>
              <a:t>John 19: 17… bearing His own cross</a:t>
            </a:r>
          </a:p>
          <a:p>
            <a:pPr lvl="1"/>
            <a:r>
              <a:rPr lang="en-US" dirty="0"/>
              <a:t>Literally, ”bearing the cross for Himself”</a:t>
            </a:r>
          </a:p>
          <a:p>
            <a:pPr lvl="1"/>
            <a:r>
              <a:rPr lang="en-US" dirty="0"/>
              <a:t>Genesis 22: 6</a:t>
            </a:r>
          </a:p>
          <a:p>
            <a:pPr lvl="1"/>
            <a:r>
              <a:rPr lang="en-US" dirty="0"/>
              <a:t>Isaac the promised son…</a:t>
            </a:r>
          </a:p>
          <a:p>
            <a:pPr lvl="1"/>
            <a:r>
              <a:rPr lang="en-US" dirty="0"/>
              <a:t>Bore his load to the place of sacrifice</a:t>
            </a:r>
          </a:p>
        </p:txBody>
      </p:sp>
    </p:spTree>
    <p:extLst>
      <p:ext uri="{BB962C8B-B14F-4D97-AF65-F5344CB8AC3E}">
        <p14:creationId xmlns:p14="http://schemas.microsoft.com/office/powerpoint/2010/main" val="257990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F2CE-6D58-A505-F13E-898782D7B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64B1F-4F72-992B-891F-AF0FA12E5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is something that we cannot overlook found in John 19: 17</a:t>
            </a:r>
          </a:p>
          <a:p>
            <a:pPr lvl="1"/>
            <a:r>
              <a:rPr lang="en-US" dirty="0"/>
              <a:t>“He went out”</a:t>
            </a:r>
          </a:p>
          <a:p>
            <a:pPr lvl="1"/>
            <a:r>
              <a:rPr lang="en-US" dirty="0"/>
              <a:t>Why would this have any significance for us?</a:t>
            </a:r>
          </a:p>
          <a:p>
            <a:pPr lvl="1"/>
            <a:r>
              <a:rPr lang="en-US" dirty="0"/>
              <a:t>Hebrews 13: 11-12</a:t>
            </a:r>
          </a:p>
          <a:p>
            <a:pPr lvl="2"/>
            <a:r>
              <a:rPr lang="en-US" dirty="0"/>
              <a:t>Corresponds to Leviticus 4; Leviticus 16; Exodus 29</a:t>
            </a:r>
          </a:p>
          <a:p>
            <a:pPr lvl="2"/>
            <a:r>
              <a:rPr lang="en-US" dirty="0"/>
              <a:t>A sin offering for the people is made “outside the camp”</a:t>
            </a:r>
          </a:p>
          <a:p>
            <a:r>
              <a:rPr lang="en-US" dirty="0"/>
              <a:t>John 19: 18… they crucified Him</a:t>
            </a:r>
          </a:p>
          <a:p>
            <a:pPr lvl="1"/>
            <a:r>
              <a:rPr lang="en-US" dirty="0"/>
              <a:t>John 3: 14; John 12: 32</a:t>
            </a:r>
          </a:p>
        </p:txBody>
      </p:sp>
    </p:spTree>
    <p:extLst>
      <p:ext uri="{BB962C8B-B14F-4D97-AF65-F5344CB8AC3E}">
        <p14:creationId xmlns:p14="http://schemas.microsoft.com/office/powerpoint/2010/main" val="319986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6E1F-1DA3-6B9C-80DC-A3C18374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797CF-668F-E3EB-169B-4CD32B42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Psalm 22: 14-18</a:t>
            </a:r>
          </a:p>
          <a:p>
            <a:pPr lvl="1"/>
            <a:r>
              <a:rPr lang="en-US" dirty="0"/>
              <a:t>Describes His crucifixion…</a:t>
            </a:r>
          </a:p>
          <a:p>
            <a:r>
              <a:rPr lang="en-US" dirty="0"/>
              <a:t>John 19: 23… they divided my clothes</a:t>
            </a:r>
          </a:p>
          <a:p>
            <a:pPr lvl="1"/>
            <a:r>
              <a:rPr lang="en-US" dirty="0"/>
              <a:t>Psalm 22: 18</a:t>
            </a:r>
          </a:p>
          <a:p>
            <a:pPr lvl="1"/>
            <a:r>
              <a:rPr lang="en-US" dirty="0"/>
              <a:t>Done by Roman soldiers</a:t>
            </a:r>
          </a:p>
          <a:p>
            <a:pPr lvl="1"/>
            <a:r>
              <a:rPr lang="en-US" dirty="0"/>
              <a:t>With no knowledge of Psalm 22</a:t>
            </a:r>
          </a:p>
          <a:p>
            <a:r>
              <a:rPr lang="en-US" dirty="0"/>
              <a:t>Except the tunic</a:t>
            </a:r>
          </a:p>
          <a:p>
            <a:pPr lvl="1"/>
            <a:r>
              <a:rPr lang="en-US" dirty="0"/>
              <a:t>Exodus 28: 31-32</a:t>
            </a:r>
          </a:p>
          <a:p>
            <a:pPr lvl="1"/>
            <a:r>
              <a:rPr lang="en-US" dirty="0"/>
              <a:t>The tunic of the high priest</a:t>
            </a:r>
          </a:p>
          <a:p>
            <a:pPr lvl="1"/>
            <a:r>
              <a:rPr lang="en-US" dirty="0"/>
              <a:t>Hebrews 4: 15-16; </a:t>
            </a:r>
            <a:r>
              <a:rPr lang="en-US" dirty="0" err="1"/>
              <a:t>Hebbrews</a:t>
            </a:r>
            <a:r>
              <a:rPr lang="en-US" dirty="0"/>
              <a:t> 8: 1-2</a:t>
            </a:r>
          </a:p>
        </p:txBody>
      </p:sp>
    </p:spTree>
    <p:extLst>
      <p:ext uri="{BB962C8B-B14F-4D97-AF65-F5344CB8AC3E}">
        <p14:creationId xmlns:p14="http://schemas.microsoft.com/office/powerpoint/2010/main" val="92671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5535-A906-4055-F8C5-8D98C163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45D90-EC19-12BB-7E67-5D15D322F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19: 17… the end justifies the means????</a:t>
            </a:r>
          </a:p>
          <a:p>
            <a:r>
              <a:rPr lang="en-US" dirty="0"/>
              <a:t>Isaiah 53: 8… from oppression to judgment</a:t>
            </a:r>
          </a:p>
          <a:p>
            <a:pPr lvl="1"/>
            <a:r>
              <a:rPr lang="en-US" dirty="0"/>
              <a:t>Roman law required two day in between sentencing and execution</a:t>
            </a:r>
          </a:p>
          <a:p>
            <a:pPr lvl="2"/>
            <a:r>
              <a:rPr lang="en-US" dirty="0"/>
              <a:t>In case other evidence came forth</a:t>
            </a:r>
          </a:p>
          <a:p>
            <a:pPr lvl="1"/>
            <a:r>
              <a:rPr lang="en-US" dirty="0"/>
              <a:t>Jewish law demanded the same thing</a:t>
            </a:r>
          </a:p>
          <a:p>
            <a:pPr lvl="2"/>
            <a:r>
              <a:rPr lang="en-US" dirty="0"/>
              <a:t>A timeframe from judgment to execution</a:t>
            </a:r>
          </a:p>
          <a:p>
            <a:r>
              <a:rPr lang="en-US" dirty="0"/>
              <a:t>John 19: 19… why the sign???</a:t>
            </a:r>
          </a:p>
          <a:p>
            <a:pPr lvl="1"/>
            <a:r>
              <a:rPr lang="en-US" dirty="0"/>
              <a:t>It was supposed to have a listing of the crime(s)</a:t>
            </a:r>
          </a:p>
        </p:txBody>
      </p:sp>
    </p:spTree>
    <p:extLst>
      <p:ext uri="{BB962C8B-B14F-4D97-AF65-F5344CB8AC3E}">
        <p14:creationId xmlns:p14="http://schemas.microsoft.com/office/powerpoint/2010/main" val="31406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E762-D9CE-115E-A9EB-0706BE09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3454B-3531-8581-1420-CC226DD6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would Pilate then write this?</a:t>
            </a:r>
          </a:p>
          <a:p>
            <a:pPr lvl="1"/>
            <a:r>
              <a:rPr lang="en-US" dirty="0"/>
              <a:t>John 19: 15</a:t>
            </a:r>
          </a:p>
          <a:p>
            <a:pPr lvl="2"/>
            <a:r>
              <a:rPr lang="en-US" sz="4000" dirty="0"/>
              <a:t>“we have no king but Caesar”</a:t>
            </a:r>
          </a:p>
          <a:p>
            <a:pPr lvl="1"/>
            <a:r>
              <a:rPr lang="en-US" sz="4400" dirty="0"/>
              <a:t>Pilate writes the sign in 3 languages</a:t>
            </a:r>
          </a:p>
          <a:p>
            <a:pPr lvl="2"/>
            <a:r>
              <a:rPr lang="en-US" sz="4000" dirty="0"/>
              <a:t>Hebrew… the language of Judaism</a:t>
            </a:r>
          </a:p>
          <a:p>
            <a:pPr lvl="3"/>
            <a:r>
              <a:rPr lang="en-US" sz="4000" dirty="0"/>
              <a:t>To those who had the Torah</a:t>
            </a:r>
          </a:p>
          <a:p>
            <a:pPr lvl="2"/>
            <a:r>
              <a:rPr lang="en-US" sz="4000" dirty="0"/>
              <a:t>Greek…</a:t>
            </a:r>
          </a:p>
          <a:p>
            <a:pPr lvl="3"/>
            <a:r>
              <a:rPr lang="en-US" sz="4000" dirty="0"/>
              <a:t>To the entire culture of gods and goddesses</a:t>
            </a:r>
          </a:p>
          <a:p>
            <a:pPr lvl="2"/>
            <a:r>
              <a:rPr lang="en-US" sz="4000" dirty="0"/>
              <a:t>Latin…</a:t>
            </a:r>
          </a:p>
          <a:p>
            <a:pPr lvl="3"/>
            <a:r>
              <a:rPr lang="en-US" sz="4000" dirty="0"/>
              <a:t>The language of Rome…</a:t>
            </a:r>
          </a:p>
        </p:txBody>
      </p:sp>
    </p:spTree>
    <p:extLst>
      <p:ext uri="{BB962C8B-B14F-4D97-AF65-F5344CB8AC3E}">
        <p14:creationId xmlns:p14="http://schemas.microsoft.com/office/powerpoint/2010/main" val="287642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762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To Fulfill Scripture</vt:lpstr>
      <vt:lpstr>To Fulfill Scripture</vt:lpstr>
      <vt:lpstr>To Fulfill Scripture</vt:lpstr>
      <vt:lpstr>To Fulfill Scripture</vt:lpstr>
      <vt:lpstr>To Fulfill Scripture</vt:lpstr>
      <vt:lpstr>To Fulfill Scripture</vt:lpstr>
      <vt:lpstr>To Fulfill Scripture</vt:lpstr>
      <vt:lpstr>To Fulfill Scripture</vt:lpstr>
      <vt:lpstr>To Fulfill Scripture</vt:lpstr>
      <vt:lpstr>To Fulfill Scripture</vt:lpstr>
      <vt:lpstr>To Fulfill Scripture</vt:lpstr>
      <vt:lpstr>To Fulfill Scripture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7</cp:revision>
  <dcterms:created xsi:type="dcterms:W3CDTF">2022-06-22T12:11:31Z</dcterms:created>
  <dcterms:modified xsi:type="dcterms:W3CDTF">2023-11-02T13:56:57Z</dcterms:modified>
</cp:coreProperties>
</file>