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4DDAAEA1-7E9C-4813-8412-F89C43BBF9AC}"/>
    <pc:docChg chg="custSel delSld modSld">
      <pc:chgData name="Al Trepczyk" userId="da6b4c773700c1fb" providerId="LiveId" clId="{4DDAAEA1-7E9C-4813-8412-F89C43BBF9AC}" dt="2023-10-02T15:49:11.771" v="160" actId="20577"/>
      <pc:docMkLst>
        <pc:docMk/>
      </pc:docMkLst>
      <pc:sldChg chg="modSp mod">
        <pc:chgData name="Al Trepczyk" userId="da6b4c773700c1fb" providerId="LiveId" clId="{4DDAAEA1-7E9C-4813-8412-F89C43BBF9AC}" dt="2023-10-02T15:41:46.015" v="50" actId="20577"/>
        <pc:sldMkLst>
          <pc:docMk/>
          <pc:sldMk cId="3532230513" sldId="258"/>
        </pc:sldMkLst>
        <pc:spChg chg="mod">
          <ac:chgData name="Al Trepczyk" userId="da6b4c773700c1fb" providerId="LiveId" clId="{4DDAAEA1-7E9C-4813-8412-F89C43BBF9AC}" dt="2023-10-02T15:41:46.015" v="50" actId="20577"/>
          <ac:spMkLst>
            <pc:docMk/>
            <pc:sldMk cId="3532230513" sldId="258"/>
            <ac:spMk id="3" creationId="{6CD922CC-E035-D03A-E4E0-BC22F5DF6463}"/>
          </ac:spMkLst>
        </pc:spChg>
      </pc:sldChg>
      <pc:sldChg chg="modSp mod">
        <pc:chgData name="Al Trepczyk" userId="da6b4c773700c1fb" providerId="LiveId" clId="{4DDAAEA1-7E9C-4813-8412-F89C43BBF9AC}" dt="2023-10-02T15:42:36.797" v="57" actId="20577"/>
        <pc:sldMkLst>
          <pc:docMk/>
          <pc:sldMk cId="871617749" sldId="259"/>
        </pc:sldMkLst>
        <pc:spChg chg="mod">
          <ac:chgData name="Al Trepczyk" userId="da6b4c773700c1fb" providerId="LiveId" clId="{4DDAAEA1-7E9C-4813-8412-F89C43BBF9AC}" dt="2023-10-02T15:42:36.797" v="57" actId="20577"/>
          <ac:spMkLst>
            <pc:docMk/>
            <pc:sldMk cId="871617749" sldId="259"/>
            <ac:spMk id="3" creationId="{F9B51189-753C-32B2-372F-31472028EE0E}"/>
          </ac:spMkLst>
        </pc:spChg>
      </pc:sldChg>
      <pc:sldChg chg="modSp mod">
        <pc:chgData name="Al Trepczyk" userId="da6b4c773700c1fb" providerId="LiveId" clId="{4DDAAEA1-7E9C-4813-8412-F89C43BBF9AC}" dt="2023-10-02T15:44:31.739" v="87" actId="20577"/>
        <pc:sldMkLst>
          <pc:docMk/>
          <pc:sldMk cId="4060765292" sldId="260"/>
        </pc:sldMkLst>
        <pc:spChg chg="mod">
          <ac:chgData name="Al Trepczyk" userId="da6b4c773700c1fb" providerId="LiveId" clId="{4DDAAEA1-7E9C-4813-8412-F89C43BBF9AC}" dt="2023-10-02T15:44:31.739" v="87" actId="20577"/>
          <ac:spMkLst>
            <pc:docMk/>
            <pc:sldMk cId="4060765292" sldId="260"/>
            <ac:spMk id="3" creationId="{84164D9D-2FB4-5E95-B057-34D0AD034376}"/>
          </ac:spMkLst>
        </pc:spChg>
      </pc:sldChg>
      <pc:sldChg chg="modSp mod">
        <pc:chgData name="Al Trepczyk" userId="da6b4c773700c1fb" providerId="LiveId" clId="{4DDAAEA1-7E9C-4813-8412-F89C43BBF9AC}" dt="2023-10-02T15:45:50.551" v="110" actId="20577"/>
        <pc:sldMkLst>
          <pc:docMk/>
          <pc:sldMk cId="574954329" sldId="261"/>
        </pc:sldMkLst>
        <pc:spChg chg="mod">
          <ac:chgData name="Al Trepczyk" userId="da6b4c773700c1fb" providerId="LiveId" clId="{4DDAAEA1-7E9C-4813-8412-F89C43BBF9AC}" dt="2023-10-02T15:45:50.551" v="110" actId="20577"/>
          <ac:spMkLst>
            <pc:docMk/>
            <pc:sldMk cId="574954329" sldId="261"/>
            <ac:spMk id="3" creationId="{6887E877-D169-F9D8-1332-9189E3D98C46}"/>
          </ac:spMkLst>
        </pc:spChg>
      </pc:sldChg>
      <pc:sldChg chg="modSp mod">
        <pc:chgData name="Al Trepczyk" userId="da6b4c773700c1fb" providerId="LiveId" clId="{4DDAAEA1-7E9C-4813-8412-F89C43BBF9AC}" dt="2023-10-02T15:47:21.667" v="138" actId="20577"/>
        <pc:sldMkLst>
          <pc:docMk/>
          <pc:sldMk cId="283453474" sldId="262"/>
        </pc:sldMkLst>
        <pc:spChg chg="mod">
          <ac:chgData name="Al Trepczyk" userId="da6b4c773700c1fb" providerId="LiveId" clId="{4DDAAEA1-7E9C-4813-8412-F89C43BBF9AC}" dt="2023-10-02T15:47:21.667" v="138" actId="20577"/>
          <ac:spMkLst>
            <pc:docMk/>
            <pc:sldMk cId="283453474" sldId="262"/>
            <ac:spMk id="3" creationId="{0F6CAE83-CCC5-5034-E6C4-6BAF66FAEF01}"/>
          </ac:spMkLst>
        </pc:spChg>
      </pc:sldChg>
      <pc:sldChg chg="modSp mod">
        <pc:chgData name="Al Trepczyk" userId="da6b4c773700c1fb" providerId="LiveId" clId="{4DDAAEA1-7E9C-4813-8412-F89C43BBF9AC}" dt="2023-10-02T15:48:09.745" v="148" actId="20577"/>
        <pc:sldMkLst>
          <pc:docMk/>
          <pc:sldMk cId="609472965" sldId="263"/>
        </pc:sldMkLst>
        <pc:spChg chg="mod">
          <ac:chgData name="Al Trepczyk" userId="da6b4c773700c1fb" providerId="LiveId" clId="{4DDAAEA1-7E9C-4813-8412-F89C43BBF9AC}" dt="2023-10-02T15:48:09.745" v="148" actId="20577"/>
          <ac:spMkLst>
            <pc:docMk/>
            <pc:sldMk cId="609472965" sldId="263"/>
            <ac:spMk id="3" creationId="{993E4F37-BAB1-371E-8D46-BA950809368B}"/>
          </ac:spMkLst>
        </pc:spChg>
      </pc:sldChg>
      <pc:sldChg chg="modSp mod">
        <pc:chgData name="Al Trepczyk" userId="da6b4c773700c1fb" providerId="LiveId" clId="{4DDAAEA1-7E9C-4813-8412-F89C43BBF9AC}" dt="2023-10-02T15:48:32.127" v="154" actId="20577"/>
        <pc:sldMkLst>
          <pc:docMk/>
          <pc:sldMk cId="238172874" sldId="264"/>
        </pc:sldMkLst>
        <pc:spChg chg="mod">
          <ac:chgData name="Al Trepczyk" userId="da6b4c773700c1fb" providerId="LiveId" clId="{4DDAAEA1-7E9C-4813-8412-F89C43BBF9AC}" dt="2023-10-02T15:48:32.127" v="154" actId="20577"/>
          <ac:spMkLst>
            <pc:docMk/>
            <pc:sldMk cId="238172874" sldId="264"/>
            <ac:spMk id="3" creationId="{E72FFEE0-944C-6762-614B-456426B89C27}"/>
          </ac:spMkLst>
        </pc:spChg>
      </pc:sldChg>
      <pc:sldChg chg="modSp mod">
        <pc:chgData name="Al Trepczyk" userId="da6b4c773700c1fb" providerId="LiveId" clId="{4DDAAEA1-7E9C-4813-8412-F89C43BBF9AC}" dt="2023-10-02T15:49:11.771" v="160" actId="20577"/>
        <pc:sldMkLst>
          <pc:docMk/>
          <pc:sldMk cId="2473625810" sldId="265"/>
        </pc:sldMkLst>
        <pc:spChg chg="mod">
          <ac:chgData name="Al Trepczyk" userId="da6b4c773700c1fb" providerId="LiveId" clId="{4DDAAEA1-7E9C-4813-8412-F89C43BBF9AC}" dt="2023-10-02T15:49:11.771" v="160" actId="20577"/>
          <ac:spMkLst>
            <pc:docMk/>
            <pc:sldMk cId="2473625810" sldId="265"/>
            <ac:spMk id="3" creationId="{76A5A74A-A410-C4C9-34CB-8657EA33B683}"/>
          </ac:spMkLst>
        </pc:spChg>
      </pc:sldChg>
      <pc:sldChg chg="del">
        <pc:chgData name="Al Trepczyk" userId="da6b4c773700c1fb" providerId="LiveId" clId="{4DDAAEA1-7E9C-4813-8412-F89C43BBF9AC}" dt="2023-10-02T15:41:03.775" v="33" actId="47"/>
        <pc:sldMkLst>
          <pc:docMk/>
          <pc:sldMk cId="2573580308" sldId="266"/>
        </pc:sldMkLst>
      </pc:sldChg>
      <pc:sldChg chg="del">
        <pc:chgData name="Al Trepczyk" userId="da6b4c773700c1fb" providerId="LiveId" clId="{4DDAAEA1-7E9C-4813-8412-F89C43BBF9AC}" dt="2023-10-02T15:41:03.775" v="33" actId="47"/>
        <pc:sldMkLst>
          <pc:docMk/>
          <pc:sldMk cId="313018484" sldId="267"/>
        </pc:sldMkLst>
      </pc:sldChg>
      <pc:sldChg chg="del">
        <pc:chgData name="Al Trepczyk" userId="da6b4c773700c1fb" providerId="LiveId" clId="{4DDAAEA1-7E9C-4813-8412-F89C43BBF9AC}" dt="2023-10-02T15:41:03.775" v="33" actId="47"/>
        <pc:sldMkLst>
          <pc:docMk/>
          <pc:sldMk cId="3710670647" sldId="268"/>
        </pc:sldMkLst>
      </pc:sldChg>
      <pc:sldChg chg="del">
        <pc:chgData name="Al Trepczyk" userId="da6b4c773700c1fb" providerId="LiveId" clId="{4DDAAEA1-7E9C-4813-8412-F89C43BBF9AC}" dt="2023-10-02T15:41:03.775" v="33" actId="47"/>
        <pc:sldMkLst>
          <pc:docMk/>
          <pc:sldMk cId="1845369180" sldId="269"/>
        </pc:sldMkLst>
      </pc:sldChg>
      <pc:sldChg chg="del">
        <pc:chgData name="Al Trepczyk" userId="da6b4c773700c1fb" providerId="LiveId" clId="{4DDAAEA1-7E9C-4813-8412-F89C43BBF9AC}" dt="2023-10-02T15:41:03.775" v="33" actId="47"/>
        <pc:sldMkLst>
          <pc:docMk/>
          <pc:sldMk cId="3182579014" sldId="270"/>
        </pc:sldMkLst>
      </pc:sldChg>
      <pc:sldChg chg="del">
        <pc:chgData name="Al Trepczyk" userId="da6b4c773700c1fb" providerId="LiveId" clId="{4DDAAEA1-7E9C-4813-8412-F89C43BBF9AC}" dt="2023-10-02T15:41:03.775" v="33" actId="47"/>
        <pc:sldMkLst>
          <pc:docMk/>
          <pc:sldMk cId="3317206453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This is no Victim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10: 17-18; John 18: 1-11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2A97-81E0-2441-4021-981D843C5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is no Victim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5A74A-A410-C4C9-34CB-8657EA33B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Luke 22: </a:t>
            </a:r>
            <a:r>
              <a:rPr lang="en-US"/>
              <a:t>51… Jesus </a:t>
            </a:r>
            <a:r>
              <a:rPr lang="en-US" dirty="0"/>
              <a:t>touched the man’s ear and healed him</a:t>
            </a:r>
          </a:p>
          <a:p>
            <a:r>
              <a:rPr lang="en-US" dirty="0"/>
              <a:t>John 18: 11…</a:t>
            </a:r>
          </a:p>
          <a:p>
            <a:pPr lvl="1"/>
            <a:r>
              <a:rPr lang="en-US" dirty="0"/>
              <a:t>Shall I not drink of it?</a:t>
            </a:r>
          </a:p>
          <a:p>
            <a:pPr lvl="2"/>
            <a:r>
              <a:rPr lang="en-US" dirty="0"/>
              <a:t>The cup of wrath, judgment and punishment</a:t>
            </a:r>
          </a:p>
          <a:p>
            <a:pPr lvl="2"/>
            <a:r>
              <a:rPr lang="en-US" dirty="0"/>
              <a:t>Should I not drink this cup for the sake of those who will follow Me?</a:t>
            </a:r>
          </a:p>
          <a:p>
            <a:pPr lvl="2"/>
            <a:r>
              <a:rPr lang="en-US" dirty="0"/>
              <a:t>I will do so willingly</a:t>
            </a:r>
          </a:p>
          <a:p>
            <a:r>
              <a:rPr lang="en-US" dirty="0"/>
              <a:t>That where I am… you may be also</a:t>
            </a:r>
          </a:p>
        </p:txBody>
      </p:sp>
    </p:spTree>
    <p:extLst>
      <p:ext uri="{BB962C8B-B14F-4D97-AF65-F5344CB8AC3E}">
        <p14:creationId xmlns:p14="http://schemas.microsoft.com/office/powerpoint/2010/main" val="247362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This is no Victim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Bible lays out the extraordinary life of Christ</a:t>
            </a:r>
          </a:p>
          <a:p>
            <a:pPr lvl="1"/>
            <a:r>
              <a:rPr lang="en-US" dirty="0"/>
              <a:t>An angel heralds His birth</a:t>
            </a:r>
          </a:p>
          <a:p>
            <a:pPr lvl="2"/>
            <a:r>
              <a:rPr lang="en-US" dirty="0"/>
              <a:t>First to Mary</a:t>
            </a:r>
          </a:p>
          <a:p>
            <a:pPr lvl="2"/>
            <a:r>
              <a:rPr lang="en-US" dirty="0"/>
              <a:t>The multitudes sing of His birth to the shepherds</a:t>
            </a:r>
          </a:p>
          <a:p>
            <a:pPr lvl="1"/>
            <a:r>
              <a:rPr lang="en-US" dirty="0"/>
              <a:t>Soon after His birth</a:t>
            </a:r>
          </a:p>
          <a:p>
            <a:pPr lvl="2"/>
            <a:r>
              <a:rPr lang="en-US" dirty="0"/>
              <a:t>Satan, (in the form of Herod) tries to kill Him</a:t>
            </a:r>
          </a:p>
          <a:p>
            <a:pPr lvl="2"/>
            <a:r>
              <a:rPr lang="en-US" dirty="0"/>
              <a:t>Joseph takes Him to Egypt which fulfills Scripture</a:t>
            </a:r>
          </a:p>
          <a:p>
            <a:pPr lvl="1"/>
            <a:r>
              <a:rPr lang="en-US" dirty="0"/>
              <a:t>At age 12, He is showing forth the wisdom of His Father in the temple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2106B-F7F6-1AA9-9632-E9987745D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is no Victim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922CC-E035-D03A-E4E0-BC22F5DF6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 is baptized by John the Baptist and the Holy Spirit descends on Him and remains on Him</a:t>
            </a:r>
          </a:p>
          <a:p>
            <a:pPr lvl="1"/>
            <a:r>
              <a:rPr lang="en-US" dirty="0"/>
              <a:t>At age 30, Jesus starts His public ministry</a:t>
            </a:r>
          </a:p>
          <a:p>
            <a:pPr lvl="2"/>
            <a:r>
              <a:rPr lang="en-US" dirty="0"/>
              <a:t>Miracle after miracle</a:t>
            </a:r>
          </a:p>
          <a:p>
            <a:pPr lvl="1"/>
            <a:r>
              <a:rPr lang="en-US" dirty="0"/>
              <a:t>Now in John 18:1-11</a:t>
            </a:r>
          </a:p>
          <a:p>
            <a:pPr lvl="2"/>
            <a:r>
              <a:rPr lang="en-US" dirty="0"/>
              <a:t>He is fulfilling John 10: 17-18</a:t>
            </a:r>
          </a:p>
          <a:p>
            <a:pPr lvl="3"/>
            <a:r>
              <a:rPr lang="en-US" dirty="0"/>
              <a:t>“No man takes it (My life) from Me”</a:t>
            </a:r>
          </a:p>
          <a:p>
            <a:pPr lvl="3"/>
            <a:r>
              <a:rPr lang="en-US" dirty="0"/>
              <a:t>“I lay it down on My own initiative” (willingly)</a:t>
            </a:r>
          </a:p>
          <a:p>
            <a:r>
              <a:rPr lang="en-US" dirty="0"/>
              <a:t>John 18: 1-11</a:t>
            </a:r>
          </a:p>
          <a:p>
            <a:pPr lvl="1"/>
            <a:r>
              <a:rPr lang="en-US" dirty="0"/>
              <a:t>An example we would to well to remember</a:t>
            </a:r>
          </a:p>
        </p:txBody>
      </p:sp>
    </p:spTree>
    <p:extLst>
      <p:ext uri="{BB962C8B-B14F-4D97-AF65-F5344CB8AC3E}">
        <p14:creationId xmlns:p14="http://schemas.microsoft.com/office/powerpoint/2010/main" val="3532230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7A4B7-B121-5E38-4C15-0A3AA1216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is no Victim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51189-753C-32B2-372F-31472028E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18: 1… He went with His disciples over the Kidron</a:t>
            </a:r>
          </a:p>
          <a:p>
            <a:pPr lvl="1"/>
            <a:r>
              <a:rPr lang="en-US" dirty="0"/>
              <a:t>II Samuel 15: 23-32</a:t>
            </a:r>
          </a:p>
          <a:p>
            <a:pPr lvl="2"/>
            <a:r>
              <a:rPr lang="en-US" dirty="0"/>
              <a:t>David being rejected by the people as king</a:t>
            </a:r>
          </a:p>
          <a:p>
            <a:pPr lvl="2"/>
            <a:r>
              <a:rPr lang="en-US" dirty="0"/>
              <a:t>Also, the Kidron ran near the temple</a:t>
            </a:r>
          </a:p>
          <a:p>
            <a:pPr lvl="3"/>
            <a:r>
              <a:rPr lang="en-US" dirty="0"/>
              <a:t>At the time of the Passover…</a:t>
            </a:r>
          </a:p>
          <a:p>
            <a:pPr lvl="4"/>
            <a:r>
              <a:rPr lang="en-US" dirty="0"/>
              <a:t>This brook ran red with the blood of Passover lambs (@ 250,000)</a:t>
            </a:r>
          </a:p>
          <a:p>
            <a:r>
              <a:rPr lang="en-US" dirty="0"/>
              <a:t>It is no coincidence that the Lamb of God</a:t>
            </a:r>
          </a:p>
          <a:p>
            <a:pPr lvl="1"/>
            <a:r>
              <a:rPr lang="en-US" dirty="0"/>
              <a:t>Crossed that brook</a:t>
            </a:r>
          </a:p>
        </p:txBody>
      </p:sp>
    </p:spTree>
    <p:extLst>
      <p:ext uri="{BB962C8B-B14F-4D97-AF65-F5344CB8AC3E}">
        <p14:creationId xmlns:p14="http://schemas.microsoft.com/office/powerpoint/2010/main" val="87161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D35C4-7B87-FFEF-D828-04747B554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is no Victim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64D9D-2FB4-5E95-B057-34D0AD034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John 18: 2… Judas knew the place???</a:t>
            </a:r>
          </a:p>
          <a:p>
            <a:pPr lvl="1"/>
            <a:r>
              <a:rPr lang="en-US" dirty="0"/>
              <a:t>John 7: 40-53… at the Feast of Booths</a:t>
            </a:r>
          </a:p>
          <a:p>
            <a:pPr lvl="2"/>
            <a:r>
              <a:rPr lang="en-US" dirty="0"/>
              <a:t>Chief priest and Pharisees want to arrest Jesus</a:t>
            </a:r>
          </a:p>
          <a:p>
            <a:pPr lvl="2"/>
            <a:r>
              <a:rPr lang="en-US" dirty="0"/>
              <a:t>They have this huge argument</a:t>
            </a:r>
          </a:p>
          <a:p>
            <a:pPr lvl="2"/>
            <a:r>
              <a:rPr lang="en-US" dirty="0"/>
              <a:t>John 7: 53… everyone went to his home</a:t>
            </a:r>
          </a:p>
          <a:p>
            <a:pPr lvl="2"/>
            <a:r>
              <a:rPr lang="en-US" dirty="0"/>
              <a:t>John 8: 1… Jesus went to the Mount of Olives???</a:t>
            </a:r>
          </a:p>
          <a:p>
            <a:pPr lvl="3"/>
            <a:r>
              <a:rPr lang="en-US" dirty="0"/>
              <a:t>Matthew 8: 18-20</a:t>
            </a:r>
          </a:p>
          <a:p>
            <a:r>
              <a:rPr lang="en-US" dirty="0"/>
              <a:t>Judas… who was betraying Him</a:t>
            </a:r>
          </a:p>
          <a:p>
            <a:pPr lvl="1"/>
            <a:r>
              <a:rPr lang="en-US" dirty="0"/>
              <a:t>Luke 22: 47-48</a:t>
            </a:r>
          </a:p>
          <a:p>
            <a:pPr lvl="2"/>
            <a:r>
              <a:rPr lang="en-US" dirty="0"/>
              <a:t>Betrayed with/by a sign of affection</a:t>
            </a:r>
          </a:p>
          <a:p>
            <a:pPr lvl="2"/>
            <a:r>
              <a:rPr lang="en-US" dirty="0"/>
              <a:t>Matthew 15: 8… not a new things</a:t>
            </a:r>
          </a:p>
          <a:p>
            <a:pPr lvl="2"/>
            <a:r>
              <a:rPr lang="en-US" dirty="0"/>
              <a:t>Matthew 7: 21-23</a:t>
            </a:r>
          </a:p>
        </p:txBody>
      </p:sp>
    </p:spTree>
    <p:extLst>
      <p:ext uri="{BB962C8B-B14F-4D97-AF65-F5344CB8AC3E}">
        <p14:creationId xmlns:p14="http://schemas.microsoft.com/office/powerpoint/2010/main" val="4060765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55DEB-3A13-E9D5-9CF3-D971DEFD2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is no Victim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7E877-D169-F9D8-1332-9189E3D98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John 18: 3… Roman cohort</a:t>
            </a:r>
          </a:p>
          <a:p>
            <a:pPr lvl="1"/>
            <a:r>
              <a:rPr lang="en-US" dirty="0"/>
              <a:t>600 men plus the officers of the chief priest etc.</a:t>
            </a:r>
          </a:p>
          <a:p>
            <a:pPr lvl="1"/>
            <a:r>
              <a:rPr lang="en-US" dirty="0"/>
              <a:t>Why?</a:t>
            </a:r>
          </a:p>
          <a:p>
            <a:pPr lvl="2"/>
            <a:r>
              <a:rPr lang="en-US" dirty="0"/>
              <a:t>Malachi 4: 5-6</a:t>
            </a:r>
          </a:p>
          <a:p>
            <a:pPr lvl="2"/>
            <a:r>
              <a:rPr lang="en-US" dirty="0"/>
              <a:t>II Kings 1: 9-12</a:t>
            </a:r>
          </a:p>
          <a:p>
            <a:pPr lvl="2"/>
            <a:r>
              <a:rPr lang="en-US" dirty="0"/>
              <a:t>John 18: 36</a:t>
            </a:r>
          </a:p>
          <a:p>
            <a:r>
              <a:rPr lang="en-US" dirty="0"/>
              <a:t>John 18: 4-6… Jesus knowing all the things… coming</a:t>
            </a:r>
          </a:p>
          <a:p>
            <a:pPr lvl="1"/>
            <a:r>
              <a:rPr lang="en-US" dirty="0"/>
              <a:t>John 18: 5… I AM… He</a:t>
            </a:r>
          </a:p>
          <a:p>
            <a:pPr lvl="2"/>
            <a:r>
              <a:rPr lang="en-US" dirty="0"/>
              <a:t>Note the word “He” is italicized</a:t>
            </a:r>
          </a:p>
          <a:p>
            <a:pPr lvl="2"/>
            <a:r>
              <a:rPr lang="en-US" dirty="0"/>
              <a:t>Not in the original</a:t>
            </a:r>
          </a:p>
        </p:txBody>
      </p:sp>
    </p:spTree>
    <p:extLst>
      <p:ext uri="{BB962C8B-B14F-4D97-AF65-F5344CB8AC3E}">
        <p14:creationId xmlns:p14="http://schemas.microsoft.com/office/powerpoint/2010/main" val="57495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CB11-7470-4172-C54B-5F119E470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is no Victim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AE83-CCC5-5034-E6C4-6BAF66FAE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Exodus 3: 14; John 8: 58</a:t>
            </a:r>
          </a:p>
          <a:p>
            <a:pPr lvl="1"/>
            <a:r>
              <a:rPr lang="en-US" dirty="0" err="1"/>
              <a:t>Tetragrammaton</a:t>
            </a:r>
            <a:r>
              <a:rPr lang="en-US" dirty="0"/>
              <a:t>… (Vs 5, 6, 8)</a:t>
            </a:r>
          </a:p>
          <a:p>
            <a:pPr lvl="1"/>
            <a:r>
              <a:rPr lang="en-US" dirty="0"/>
              <a:t>They fell back… Revelation 1: 17</a:t>
            </a:r>
          </a:p>
          <a:p>
            <a:r>
              <a:rPr lang="en-US" dirty="0"/>
              <a:t>Luke 22: 53… ”this hour and the power of darkness is yours”</a:t>
            </a:r>
          </a:p>
          <a:p>
            <a:pPr lvl="1"/>
            <a:r>
              <a:rPr lang="en-US" dirty="0"/>
              <a:t>This hour does not mean… 60 minutes</a:t>
            </a:r>
          </a:p>
          <a:p>
            <a:pPr lvl="2"/>
            <a:r>
              <a:rPr lang="en-US" dirty="0"/>
              <a:t>Rather it is a timeframe in which the plan of God is implemented</a:t>
            </a:r>
          </a:p>
          <a:p>
            <a:pPr lvl="2"/>
            <a:r>
              <a:rPr lang="en-US" dirty="0"/>
              <a:t>Acts 2: 22-23</a:t>
            </a:r>
          </a:p>
          <a:p>
            <a:pPr lvl="1"/>
            <a:r>
              <a:rPr lang="en-US" dirty="0"/>
              <a:t>Revelation 6: 15-17</a:t>
            </a:r>
          </a:p>
          <a:p>
            <a:pPr lvl="2"/>
            <a:r>
              <a:rPr lang="en-US" dirty="0"/>
              <a:t>Day of wrath is seven years</a:t>
            </a:r>
          </a:p>
        </p:txBody>
      </p:sp>
    </p:spTree>
    <p:extLst>
      <p:ext uri="{BB962C8B-B14F-4D97-AF65-F5344CB8AC3E}">
        <p14:creationId xmlns:p14="http://schemas.microsoft.com/office/powerpoint/2010/main" val="283453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9CFA7-C23C-C1DA-A60B-BF59081B2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is no Victim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E4F37-BAB1-371E-8D46-BA9508093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18: 8… ”let these go their way????”</a:t>
            </a:r>
          </a:p>
          <a:p>
            <a:pPr lvl="1"/>
            <a:r>
              <a:rPr lang="en-US" dirty="0"/>
              <a:t>Who is in charge here?</a:t>
            </a:r>
          </a:p>
          <a:p>
            <a:pPr lvl="1"/>
            <a:r>
              <a:rPr lang="en-US" dirty="0"/>
              <a:t>It is 600+ men with clubs, spears and torches</a:t>
            </a:r>
          </a:p>
          <a:p>
            <a:pPr lvl="1"/>
            <a:r>
              <a:rPr lang="en-US" dirty="0"/>
              <a:t>Who is giving the orders?</a:t>
            </a:r>
          </a:p>
          <a:p>
            <a:r>
              <a:rPr lang="en-US" dirty="0"/>
              <a:t>Why does Jesus say this?</a:t>
            </a:r>
          </a:p>
          <a:p>
            <a:pPr lvl="1"/>
            <a:r>
              <a:rPr lang="en-US" dirty="0"/>
              <a:t>John 18: 9… to fulfill Scripture</a:t>
            </a:r>
          </a:p>
          <a:p>
            <a:pPr lvl="2"/>
            <a:r>
              <a:rPr lang="en-US" dirty="0"/>
              <a:t>Matthew 24: 35</a:t>
            </a:r>
          </a:p>
          <a:p>
            <a:r>
              <a:rPr lang="en-US" dirty="0"/>
              <a:t>Peter having a sword</a:t>
            </a:r>
          </a:p>
          <a:p>
            <a:pPr lvl="1"/>
            <a:r>
              <a:rPr lang="en-US" dirty="0"/>
              <a:t>Struck the high priest’s slave</a:t>
            </a:r>
          </a:p>
        </p:txBody>
      </p:sp>
    </p:spTree>
    <p:extLst>
      <p:ext uri="{BB962C8B-B14F-4D97-AF65-F5344CB8AC3E}">
        <p14:creationId xmlns:p14="http://schemas.microsoft.com/office/powerpoint/2010/main" val="609472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2958-F050-652A-8B37-27ABBF2D7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is no Victim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FFEE0-944C-6762-614B-456426B89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Why is this recorded in Scripture?</a:t>
            </a:r>
          </a:p>
          <a:p>
            <a:pPr lvl="1"/>
            <a:r>
              <a:rPr lang="en-US" dirty="0"/>
              <a:t>Some say Christians, ought to pacifists…</a:t>
            </a:r>
          </a:p>
          <a:p>
            <a:pPr lvl="1"/>
            <a:r>
              <a:rPr lang="en-US" dirty="0"/>
              <a:t>Others say, Christians ought to be armed…</a:t>
            </a:r>
          </a:p>
          <a:p>
            <a:r>
              <a:rPr lang="en-US" dirty="0"/>
              <a:t>Could the reason be?????</a:t>
            </a:r>
          </a:p>
          <a:p>
            <a:pPr lvl="1"/>
            <a:r>
              <a:rPr lang="en-US" dirty="0"/>
              <a:t>Peter was trying to take charge in this situation?</a:t>
            </a:r>
          </a:p>
          <a:p>
            <a:pPr lvl="1"/>
            <a:r>
              <a:rPr lang="en-US" dirty="0"/>
              <a:t>Matthew 16: 21-23</a:t>
            </a:r>
          </a:p>
          <a:p>
            <a:pPr lvl="2"/>
            <a:r>
              <a:rPr lang="en-US" dirty="0"/>
              <a:t>How many times in my life am I not trying to be in charge?</a:t>
            </a:r>
          </a:p>
          <a:p>
            <a:pPr lvl="2"/>
            <a:r>
              <a:rPr lang="en-US" dirty="0"/>
              <a:t>How often do I pray… not my will but Thy will be done?</a:t>
            </a:r>
          </a:p>
        </p:txBody>
      </p:sp>
    </p:spTree>
    <p:extLst>
      <p:ext uri="{BB962C8B-B14F-4D97-AF65-F5344CB8AC3E}">
        <p14:creationId xmlns:p14="http://schemas.microsoft.com/office/powerpoint/2010/main" val="238172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693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This is no Victim</vt:lpstr>
      <vt:lpstr>This is no Victim</vt:lpstr>
      <vt:lpstr>This is no Victim</vt:lpstr>
      <vt:lpstr>This is no Victim</vt:lpstr>
      <vt:lpstr>This is no Victim</vt:lpstr>
      <vt:lpstr>This is no Victim</vt:lpstr>
      <vt:lpstr>This is no Victim</vt:lpstr>
      <vt:lpstr>This is no Victim</vt:lpstr>
      <vt:lpstr>This is no Victim</vt:lpstr>
      <vt:lpstr>This is no Victim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9</cp:revision>
  <dcterms:created xsi:type="dcterms:W3CDTF">2022-06-22T12:11:31Z</dcterms:created>
  <dcterms:modified xsi:type="dcterms:W3CDTF">2023-10-02T15:49:19Z</dcterms:modified>
</cp:coreProperties>
</file>