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2" d="100"/>
          <a:sy n="82" d="100"/>
        </p:scale>
        <p:origin x="720" y="-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Trepczyk" userId="da6b4c773700c1fb" providerId="LiveId" clId="{A8FB8F35-1C57-46A2-BEDD-03680E2B5869}"/>
    <pc:docChg chg="custSel delSld modSld">
      <pc:chgData name="Al Trepczyk" userId="da6b4c773700c1fb" providerId="LiveId" clId="{A8FB8F35-1C57-46A2-BEDD-03680E2B5869}" dt="2024-02-06T14:15:30.159" v="164" actId="20577"/>
      <pc:docMkLst>
        <pc:docMk/>
      </pc:docMkLst>
      <pc:sldChg chg="modSp mod">
        <pc:chgData name="Al Trepczyk" userId="da6b4c773700c1fb" providerId="LiveId" clId="{A8FB8F35-1C57-46A2-BEDD-03680E2B5869}" dt="2024-02-06T13:53:04.889" v="5" actId="20577"/>
        <pc:sldMkLst>
          <pc:docMk/>
          <pc:sldMk cId="401019681" sldId="256"/>
        </pc:sldMkLst>
        <pc:spChg chg="mod">
          <ac:chgData name="Al Trepczyk" userId="da6b4c773700c1fb" providerId="LiveId" clId="{A8FB8F35-1C57-46A2-BEDD-03680E2B5869}" dt="2024-02-06T13:53:04.889" v="5" actId="20577"/>
          <ac:spMkLst>
            <pc:docMk/>
            <pc:sldMk cId="401019681" sldId="256"/>
            <ac:spMk id="3" creationId="{A4385746-1DE3-BCC7-63F8-6AAC31707BDC}"/>
          </ac:spMkLst>
        </pc:spChg>
      </pc:sldChg>
      <pc:sldChg chg="modSp mod">
        <pc:chgData name="Al Trepczyk" userId="da6b4c773700c1fb" providerId="LiveId" clId="{A8FB8F35-1C57-46A2-BEDD-03680E2B5869}" dt="2024-02-06T13:59:16.054" v="60"/>
        <pc:sldMkLst>
          <pc:docMk/>
          <pc:sldMk cId="1652564705" sldId="257"/>
        </pc:sldMkLst>
        <pc:spChg chg="mod">
          <ac:chgData name="Al Trepczyk" userId="da6b4c773700c1fb" providerId="LiveId" clId="{A8FB8F35-1C57-46A2-BEDD-03680E2B5869}" dt="2024-02-06T13:59:16.054" v="60"/>
          <ac:spMkLst>
            <pc:docMk/>
            <pc:sldMk cId="1652564705" sldId="257"/>
            <ac:spMk id="3" creationId="{81086196-84E6-040A-B106-495911CE41A0}"/>
          </ac:spMkLst>
        </pc:spChg>
      </pc:sldChg>
      <pc:sldChg chg="modSp mod">
        <pc:chgData name="Al Trepczyk" userId="da6b4c773700c1fb" providerId="LiveId" clId="{A8FB8F35-1C57-46A2-BEDD-03680E2B5869}" dt="2024-02-06T14:07:14.930" v="96" actId="20577"/>
        <pc:sldMkLst>
          <pc:docMk/>
          <pc:sldMk cId="3256236541" sldId="258"/>
        </pc:sldMkLst>
        <pc:spChg chg="mod">
          <ac:chgData name="Al Trepczyk" userId="da6b4c773700c1fb" providerId="LiveId" clId="{A8FB8F35-1C57-46A2-BEDD-03680E2B5869}" dt="2024-02-06T14:07:14.930" v="96" actId="20577"/>
          <ac:spMkLst>
            <pc:docMk/>
            <pc:sldMk cId="3256236541" sldId="258"/>
            <ac:spMk id="3" creationId="{D51B996F-202C-8706-595C-E7F19B78CE00}"/>
          </ac:spMkLst>
        </pc:spChg>
      </pc:sldChg>
      <pc:sldChg chg="modSp mod">
        <pc:chgData name="Al Trepczyk" userId="da6b4c773700c1fb" providerId="LiveId" clId="{A8FB8F35-1C57-46A2-BEDD-03680E2B5869}" dt="2024-02-06T14:08:15.795" v="97" actId="20577"/>
        <pc:sldMkLst>
          <pc:docMk/>
          <pc:sldMk cId="620258680" sldId="259"/>
        </pc:sldMkLst>
        <pc:spChg chg="mod">
          <ac:chgData name="Al Trepczyk" userId="da6b4c773700c1fb" providerId="LiveId" clId="{A8FB8F35-1C57-46A2-BEDD-03680E2B5869}" dt="2024-02-06T14:08:15.795" v="97" actId="20577"/>
          <ac:spMkLst>
            <pc:docMk/>
            <pc:sldMk cId="620258680" sldId="259"/>
            <ac:spMk id="3" creationId="{7CD45C4F-5B16-696B-354B-F807B6F0BEFE}"/>
          </ac:spMkLst>
        </pc:spChg>
      </pc:sldChg>
      <pc:sldChg chg="modSp mod">
        <pc:chgData name="Al Trepczyk" userId="da6b4c773700c1fb" providerId="LiveId" clId="{A8FB8F35-1C57-46A2-BEDD-03680E2B5869}" dt="2024-02-06T14:11:56.044" v="101"/>
        <pc:sldMkLst>
          <pc:docMk/>
          <pc:sldMk cId="2372391204" sldId="260"/>
        </pc:sldMkLst>
        <pc:spChg chg="mod">
          <ac:chgData name="Al Trepczyk" userId="da6b4c773700c1fb" providerId="LiveId" clId="{A8FB8F35-1C57-46A2-BEDD-03680E2B5869}" dt="2024-02-06T14:11:56.044" v="101"/>
          <ac:spMkLst>
            <pc:docMk/>
            <pc:sldMk cId="2372391204" sldId="260"/>
            <ac:spMk id="3" creationId="{55E0C68E-B99E-459B-008B-705D7555CE01}"/>
          </ac:spMkLst>
        </pc:spChg>
      </pc:sldChg>
      <pc:sldChg chg="modSp mod">
        <pc:chgData name="Al Trepczyk" userId="da6b4c773700c1fb" providerId="LiveId" clId="{A8FB8F35-1C57-46A2-BEDD-03680E2B5869}" dt="2024-02-06T14:13:29.302" v="118" actId="20577"/>
        <pc:sldMkLst>
          <pc:docMk/>
          <pc:sldMk cId="1711893155" sldId="261"/>
        </pc:sldMkLst>
        <pc:spChg chg="mod">
          <ac:chgData name="Al Trepczyk" userId="da6b4c773700c1fb" providerId="LiveId" clId="{A8FB8F35-1C57-46A2-BEDD-03680E2B5869}" dt="2024-02-06T14:13:29.302" v="118" actId="20577"/>
          <ac:spMkLst>
            <pc:docMk/>
            <pc:sldMk cId="1711893155" sldId="261"/>
            <ac:spMk id="3" creationId="{20D578F9-1A04-315A-4F27-49912F33C795}"/>
          </ac:spMkLst>
        </pc:spChg>
      </pc:sldChg>
      <pc:sldChg chg="modSp mod">
        <pc:chgData name="Al Trepczyk" userId="da6b4c773700c1fb" providerId="LiveId" clId="{A8FB8F35-1C57-46A2-BEDD-03680E2B5869}" dt="2024-02-06T14:14:12.720" v="135" actId="20577"/>
        <pc:sldMkLst>
          <pc:docMk/>
          <pc:sldMk cId="1621155928" sldId="262"/>
        </pc:sldMkLst>
        <pc:spChg chg="mod">
          <ac:chgData name="Al Trepczyk" userId="da6b4c773700c1fb" providerId="LiveId" clId="{A8FB8F35-1C57-46A2-BEDD-03680E2B5869}" dt="2024-02-06T14:14:12.720" v="135" actId="20577"/>
          <ac:spMkLst>
            <pc:docMk/>
            <pc:sldMk cId="1621155928" sldId="262"/>
            <ac:spMk id="3" creationId="{0FB1E9D9-21A0-2154-9FC0-4A4AED32FBF2}"/>
          </ac:spMkLst>
        </pc:spChg>
      </pc:sldChg>
      <pc:sldChg chg="modSp mod">
        <pc:chgData name="Al Trepczyk" userId="da6b4c773700c1fb" providerId="LiveId" clId="{A8FB8F35-1C57-46A2-BEDD-03680E2B5869}" dt="2024-02-06T14:14:46.560" v="152" actId="20577"/>
        <pc:sldMkLst>
          <pc:docMk/>
          <pc:sldMk cId="3009796676" sldId="263"/>
        </pc:sldMkLst>
        <pc:spChg chg="mod">
          <ac:chgData name="Al Trepczyk" userId="da6b4c773700c1fb" providerId="LiveId" clId="{A8FB8F35-1C57-46A2-BEDD-03680E2B5869}" dt="2024-02-06T14:14:46.560" v="152" actId="20577"/>
          <ac:spMkLst>
            <pc:docMk/>
            <pc:sldMk cId="3009796676" sldId="263"/>
            <ac:spMk id="3" creationId="{6CD04705-8B3C-5501-2CCD-E9E99FB24B7C}"/>
          </ac:spMkLst>
        </pc:spChg>
      </pc:sldChg>
      <pc:sldChg chg="modSp mod">
        <pc:chgData name="Al Trepczyk" userId="da6b4c773700c1fb" providerId="LiveId" clId="{A8FB8F35-1C57-46A2-BEDD-03680E2B5869}" dt="2024-02-06T13:56:47.411" v="38" actId="20577"/>
        <pc:sldMkLst>
          <pc:docMk/>
          <pc:sldMk cId="1695605732" sldId="264"/>
        </pc:sldMkLst>
        <pc:spChg chg="mod">
          <ac:chgData name="Al Trepczyk" userId="da6b4c773700c1fb" providerId="LiveId" clId="{A8FB8F35-1C57-46A2-BEDD-03680E2B5869}" dt="2024-02-06T13:56:47.411" v="38" actId="20577"/>
          <ac:spMkLst>
            <pc:docMk/>
            <pc:sldMk cId="1695605732" sldId="264"/>
            <ac:spMk id="3" creationId="{C67A9C79-6162-D212-E5A8-66E7CF294527}"/>
          </ac:spMkLst>
        </pc:spChg>
      </pc:sldChg>
      <pc:sldChg chg="modSp mod">
        <pc:chgData name="Al Trepczyk" userId="da6b4c773700c1fb" providerId="LiveId" clId="{A8FB8F35-1C57-46A2-BEDD-03680E2B5869}" dt="2024-02-06T14:15:30.159" v="164" actId="20577"/>
        <pc:sldMkLst>
          <pc:docMk/>
          <pc:sldMk cId="3594615134" sldId="265"/>
        </pc:sldMkLst>
        <pc:spChg chg="mod">
          <ac:chgData name="Al Trepczyk" userId="da6b4c773700c1fb" providerId="LiveId" clId="{A8FB8F35-1C57-46A2-BEDD-03680E2B5869}" dt="2024-02-06T14:15:30.159" v="164" actId="20577"/>
          <ac:spMkLst>
            <pc:docMk/>
            <pc:sldMk cId="3594615134" sldId="265"/>
            <ac:spMk id="3" creationId="{74CA44B6-E04B-6402-9301-677B10A93A40}"/>
          </ac:spMkLst>
        </pc:spChg>
      </pc:sldChg>
      <pc:sldChg chg="del">
        <pc:chgData name="Al Trepczyk" userId="da6b4c773700c1fb" providerId="LiveId" clId="{A8FB8F35-1C57-46A2-BEDD-03680E2B5869}" dt="2024-02-06T13:58:02.117" v="44" actId="47"/>
        <pc:sldMkLst>
          <pc:docMk/>
          <pc:sldMk cId="2782705762" sldId="276"/>
        </pc:sldMkLst>
      </pc:sldChg>
      <pc:sldChg chg="del">
        <pc:chgData name="Al Trepczyk" userId="da6b4c773700c1fb" providerId="LiveId" clId="{A8FB8F35-1C57-46A2-BEDD-03680E2B5869}" dt="2024-02-06T13:58:02.117" v="44" actId="47"/>
        <pc:sldMkLst>
          <pc:docMk/>
          <pc:sldMk cId="3850012303" sldId="277"/>
        </pc:sldMkLst>
      </pc:sldChg>
      <pc:sldChg chg="del">
        <pc:chgData name="Al Trepczyk" userId="da6b4c773700c1fb" providerId="LiveId" clId="{A8FB8F35-1C57-46A2-BEDD-03680E2B5869}" dt="2024-02-06T13:58:02.117" v="44" actId="47"/>
        <pc:sldMkLst>
          <pc:docMk/>
          <pc:sldMk cId="4008712797" sldId="278"/>
        </pc:sldMkLst>
      </pc:sldChg>
      <pc:sldChg chg="del">
        <pc:chgData name="Al Trepczyk" userId="da6b4c773700c1fb" providerId="LiveId" clId="{A8FB8F35-1C57-46A2-BEDD-03680E2B5869}" dt="2024-02-06T13:58:02.117" v="44" actId="47"/>
        <pc:sldMkLst>
          <pc:docMk/>
          <pc:sldMk cId="193931443" sldId="279"/>
        </pc:sldMkLst>
      </pc:sldChg>
      <pc:sldChg chg="del">
        <pc:chgData name="Al Trepczyk" userId="da6b4c773700c1fb" providerId="LiveId" clId="{A8FB8F35-1C57-46A2-BEDD-03680E2B5869}" dt="2024-02-06T13:58:02.117" v="44" actId="47"/>
        <pc:sldMkLst>
          <pc:docMk/>
          <pc:sldMk cId="2478785549" sldId="280"/>
        </pc:sldMkLst>
      </pc:sldChg>
      <pc:sldChg chg="del">
        <pc:chgData name="Al Trepczyk" userId="da6b4c773700c1fb" providerId="LiveId" clId="{A8FB8F35-1C57-46A2-BEDD-03680E2B5869}" dt="2024-02-06T13:58:02.117" v="44" actId="47"/>
        <pc:sldMkLst>
          <pc:docMk/>
          <pc:sldMk cId="2837678795" sldId="281"/>
        </pc:sldMkLst>
      </pc:sldChg>
      <pc:sldChg chg="del">
        <pc:chgData name="Al Trepczyk" userId="da6b4c773700c1fb" providerId="LiveId" clId="{A8FB8F35-1C57-46A2-BEDD-03680E2B5869}" dt="2024-02-06T13:58:02.117" v="44" actId="47"/>
        <pc:sldMkLst>
          <pc:docMk/>
          <pc:sldMk cId="1685501826" sldId="282"/>
        </pc:sldMkLst>
      </pc:sldChg>
      <pc:sldChg chg="del">
        <pc:chgData name="Al Trepczyk" userId="da6b4c773700c1fb" providerId="LiveId" clId="{A8FB8F35-1C57-46A2-BEDD-03680E2B5869}" dt="2024-02-06T13:58:02.117" v="44" actId="47"/>
        <pc:sldMkLst>
          <pc:docMk/>
          <pc:sldMk cId="3622517747" sldId="283"/>
        </pc:sldMkLst>
      </pc:sldChg>
      <pc:sldChg chg="del">
        <pc:chgData name="Al Trepczyk" userId="da6b4c773700c1fb" providerId="LiveId" clId="{A8FB8F35-1C57-46A2-BEDD-03680E2B5869}" dt="2024-02-06T13:58:02.117" v="44" actId="47"/>
        <pc:sldMkLst>
          <pc:docMk/>
          <pc:sldMk cId="2885015102" sldId="2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8ACF0-2D5C-D030-7CD4-971B8C062A62}"/>
              </a:ext>
            </a:extLst>
          </p:cNvPr>
          <p:cNvSpPr>
            <a:spLocks noGrp="1"/>
          </p:cNvSpPr>
          <p:nvPr>
            <p:ph type="ctrTitle"/>
          </p:nvPr>
        </p:nvSpPr>
        <p:spPr>
          <a:xfrm>
            <a:off x="1524000" y="1122363"/>
            <a:ext cx="9144000" cy="2387600"/>
          </a:xfrm>
        </p:spPr>
        <p:txBody>
          <a:bodyPr anchor="b">
            <a:normAutofit/>
          </a:bodyPr>
          <a:lstStyle>
            <a:lvl1pPr algn="ctr">
              <a:defRPr sz="6000" b="0">
                <a:latin typeface="Calibri Light" panose="020F0302020204030204" pitchFamily="34" charset="0"/>
                <a:cs typeface="Calibri Light" panose="020F030202020403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4D9EA2-3A55-9CCD-C6CA-867BC9BEB765}"/>
              </a:ext>
            </a:extLst>
          </p:cNvPr>
          <p:cNvSpPr>
            <a:spLocks noGrp="1"/>
          </p:cNvSpPr>
          <p:nvPr>
            <p:ph type="subTitle" idx="1"/>
          </p:nvPr>
        </p:nvSpPr>
        <p:spPr>
          <a:xfrm>
            <a:off x="1524000" y="3602038"/>
            <a:ext cx="9144000" cy="1655762"/>
          </a:xfrm>
        </p:spPr>
        <p:txBody>
          <a:bodyPr anchor="ctr" anchorCtr="0">
            <a:normAutofit/>
          </a:bodyPr>
          <a:lstStyle>
            <a:lvl1pPr marL="0" indent="0" algn="ctr">
              <a:buNone/>
              <a:defRPr sz="4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6690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E5BD1-68C2-FE7F-B6B3-C0C0D4D09B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0E647B-5CD4-FDE1-EAAA-51A0095E3C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BD1F9-5115-F962-E4E7-7F1198A9B9BA}"/>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5" name="Footer Placeholder 4">
            <a:extLst>
              <a:ext uri="{FF2B5EF4-FFF2-40B4-BE49-F238E27FC236}">
                <a16:creationId xmlns:a16="http://schemas.microsoft.com/office/drawing/2014/main" id="{937B8F7C-E1EC-97CE-614C-625D3740BD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2D6C4-0C7B-A58F-8EF2-CA6DCFA2F269}"/>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370197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7E94D9-202D-AE45-792E-CB4F1C1813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FDBC16-520C-8AAF-BC6D-6B46C6A5C2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8C813-C5BB-F6E1-1DE1-BB5E8FF0808A}"/>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5" name="Footer Placeholder 4">
            <a:extLst>
              <a:ext uri="{FF2B5EF4-FFF2-40B4-BE49-F238E27FC236}">
                <a16:creationId xmlns:a16="http://schemas.microsoft.com/office/drawing/2014/main" id="{29FE1EE7-DD61-931D-584C-D9889C941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DEE343-EBEF-1CFB-133B-F19AD153360B}"/>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133734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B674-7FCD-8FFE-E618-3F8F4D35C1A4}"/>
              </a:ext>
            </a:extLst>
          </p:cNvPr>
          <p:cNvSpPr>
            <a:spLocks noGrp="1"/>
          </p:cNvSpPr>
          <p:nvPr>
            <p:ph type="title"/>
          </p:nvPr>
        </p:nvSpPr>
        <p:spPr>
          <a:xfrm>
            <a:off x="571500" y="250825"/>
            <a:ext cx="11131062" cy="1006475"/>
          </a:xfrm>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49AEAA-306D-20F9-44E4-E33ACD091CF2}"/>
              </a:ext>
            </a:extLst>
          </p:cNvPr>
          <p:cNvSpPr>
            <a:spLocks noGrp="1"/>
          </p:cNvSpPr>
          <p:nvPr>
            <p:ph idx="1"/>
          </p:nvPr>
        </p:nvSpPr>
        <p:spPr>
          <a:xfrm>
            <a:off x="571500" y="1477108"/>
            <a:ext cx="11131062" cy="5380892"/>
          </a:xfrm>
        </p:spPr>
        <p:txBody>
          <a:bodyPr>
            <a:normAutofit/>
          </a:bodyPr>
          <a:lstStyle>
            <a:lvl1pPr>
              <a:defRPr sz="4400"/>
            </a:lvl1pPr>
            <a:lvl2pPr>
              <a:defRPr sz="4000"/>
            </a:lvl2pPr>
            <a:lvl3pPr>
              <a:defRPr sz="3600"/>
            </a:lvl3pPr>
            <a:lvl4pPr>
              <a:defRPr sz="3600"/>
            </a:lvl4pPr>
            <a:lvl5pPr>
              <a:defRPr sz="3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2426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6A06-87A2-DD9F-B5F5-A3ACDA73A0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C9AA2F-340D-6009-EE17-44A9AE161F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37B849-57F6-7FC7-32AD-08ACC678533E}"/>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5" name="Footer Placeholder 4">
            <a:extLst>
              <a:ext uri="{FF2B5EF4-FFF2-40B4-BE49-F238E27FC236}">
                <a16:creationId xmlns:a16="http://schemas.microsoft.com/office/drawing/2014/main" id="{A65F43F0-9BF6-D2A8-9BCD-C87FF550F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30B46E-6312-ECDA-BF24-66730AC3A434}"/>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46856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DF0B-5372-7A8E-6B14-398575272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2E130-B70C-133F-F096-ADBD05E20B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8B8DD-6733-D5C9-025D-2D874A7E2D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435C9C-521D-AE66-7408-D3BE9E01A21A}"/>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6" name="Footer Placeholder 5">
            <a:extLst>
              <a:ext uri="{FF2B5EF4-FFF2-40B4-BE49-F238E27FC236}">
                <a16:creationId xmlns:a16="http://schemas.microsoft.com/office/drawing/2014/main" id="{7E631BC3-DD7C-2FB3-7D0B-F72E3FCDC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C0A5C5-25AD-7D22-741C-2047062801CA}"/>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66782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2542A-848E-82BF-B3D5-9A0C7960B5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80EEB-ADD3-FA2A-42E8-1D13D85A9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650C29-0245-4DFA-4A23-2613B96925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81B16F-8505-58B5-701F-F97D206E95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6A1EEE-490A-AB2E-4FCC-FAD2525057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0A19AB-27B4-7637-3DC2-364B9A4039F9}"/>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8" name="Footer Placeholder 7">
            <a:extLst>
              <a:ext uri="{FF2B5EF4-FFF2-40B4-BE49-F238E27FC236}">
                <a16:creationId xmlns:a16="http://schemas.microsoft.com/office/drawing/2014/main" id="{2848B547-3BEA-978C-7887-801D5BD40C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7B17CA-40C8-55FB-C15E-E98137C2A971}"/>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307009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39DBA-6684-EDB0-6AE8-E1577C78B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004487-D905-9FFF-2B72-A11CC1E99C03}"/>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4" name="Footer Placeholder 3">
            <a:extLst>
              <a:ext uri="{FF2B5EF4-FFF2-40B4-BE49-F238E27FC236}">
                <a16:creationId xmlns:a16="http://schemas.microsoft.com/office/drawing/2014/main" id="{CB139C27-A753-462D-CA4A-B47C200B8B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BEE2AB-2ECD-DC3C-9103-B225E4018068}"/>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394218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96CF9E-A0C2-7F01-078D-2BD682978B2C}"/>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3" name="Footer Placeholder 2">
            <a:extLst>
              <a:ext uri="{FF2B5EF4-FFF2-40B4-BE49-F238E27FC236}">
                <a16:creationId xmlns:a16="http://schemas.microsoft.com/office/drawing/2014/main" id="{B6125A4B-97A0-7EE8-C083-51E8212E2C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BCF47A-E1E8-7C01-E1A9-CD229F542D98}"/>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84387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6F676-3B9F-6011-AB76-C738D83C61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158994-E798-09D4-7403-E1876D879E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1BD3E8-E2B7-1814-77EE-2143E0896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E7E264-660F-E339-8F18-D770D0A55EFF}"/>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6" name="Footer Placeholder 5">
            <a:extLst>
              <a:ext uri="{FF2B5EF4-FFF2-40B4-BE49-F238E27FC236}">
                <a16:creationId xmlns:a16="http://schemas.microsoft.com/office/drawing/2014/main" id="{6DA516B6-EAA3-A09D-D575-B58A3216CE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DA946-E7BC-A8ED-2C90-59E42702EA35}"/>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106063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9EDF0-1A5A-3963-EF7F-F59F6DB55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BB5BA0-4BAF-8396-2416-6C1D8743E3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DFB367-543A-72F5-9776-F1B9FD952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B1A334-006E-3462-12B8-B05717E042F7}"/>
              </a:ext>
            </a:extLst>
          </p:cNvPr>
          <p:cNvSpPr>
            <a:spLocks noGrp="1"/>
          </p:cNvSpPr>
          <p:nvPr>
            <p:ph type="dt" sz="half" idx="10"/>
          </p:nvPr>
        </p:nvSpPr>
        <p:spPr/>
        <p:txBody>
          <a:bodyPr/>
          <a:lstStyle/>
          <a:p>
            <a:fld id="{B41D9451-D79F-47D7-A20B-9627898AAB07}" type="datetimeFigureOut">
              <a:rPr lang="en-US" smtClean="0"/>
              <a:t>2/6/2024</a:t>
            </a:fld>
            <a:endParaRPr lang="en-US"/>
          </a:p>
        </p:txBody>
      </p:sp>
      <p:sp>
        <p:nvSpPr>
          <p:cNvPr id="6" name="Footer Placeholder 5">
            <a:extLst>
              <a:ext uri="{FF2B5EF4-FFF2-40B4-BE49-F238E27FC236}">
                <a16:creationId xmlns:a16="http://schemas.microsoft.com/office/drawing/2014/main" id="{E61BF98C-186A-163C-7B4F-834D449005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077978-63F2-5094-60AC-FB800427FC1D}"/>
              </a:ext>
            </a:extLst>
          </p:cNvPr>
          <p:cNvSpPr>
            <a:spLocks noGrp="1"/>
          </p:cNvSpPr>
          <p:nvPr>
            <p:ph type="sldNum" sz="quarter" idx="12"/>
          </p:nvPr>
        </p:nvSpPr>
        <p:spPr/>
        <p:txBody>
          <a:bodyPr/>
          <a:lstStyle/>
          <a:p>
            <a:fld id="{F8870E25-8B67-466A-8A77-71566F0A29F5}" type="slidenum">
              <a:rPr lang="en-US" smtClean="0"/>
              <a:t>‹#›</a:t>
            </a:fld>
            <a:endParaRPr lang="en-US"/>
          </a:p>
        </p:txBody>
      </p:sp>
    </p:spTree>
    <p:extLst>
      <p:ext uri="{BB962C8B-B14F-4D97-AF65-F5344CB8AC3E}">
        <p14:creationId xmlns:p14="http://schemas.microsoft.com/office/powerpoint/2010/main" val="382701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B818CF-1DC4-A7F9-7382-73B521E805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46EB71-1AF2-03FE-3BF3-24C63E68DE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38D21-0115-2B7A-97FB-33494ABE9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D9451-D79F-47D7-A20B-9627898AAB07}" type="datetimeFigureOut">
              <a:rPr lang="en-US" smtClean="0"/>
              <a:t>2/6/2024</a:t>
            </a:fld>
            <a:endParaRPr lang="en-US"/>
          </a:p>
        </p:txBody>
      </p:sp>
      <p:sp>
        <p:nvSpPr>
          <p:cNvPr id="5" name="Footer Placeholder 4">
            <a:extLst>
              <a:ext uri="{FF2B5EF4-FFF2-40B4-BE49-F238E27FC236}">
                <a16:creationId xmlns:a16="http://schemas.microsoft.com/office/drawing/2014/main" id="{72604844-8523-9DE0-D7D6-3236F5D23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212222-9F83-2547-650D-49647B6BBE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70E25-8B67-466A-8A77-71566F0A29F5}" type="slidenum">
              <a:rPr lang="en-US" smtClean="0"/>
              <a:t>‹#›</a:t>
            </a:fld>
            <a:endParaRPr lang="en-US"/>
          </a:p>
        </p:txBody>
      </p:sp>
    </p:spTree>
    <p:extLst>
      <p:ext uri="{BB962C8B-B14F-4D97-AF65-F5344CB8AC3E}">
        <p14:creationId xmlns:p14="http://schemas.microsoft.com/office/powerpoint/2010/main" val="157759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450D5-2628-4030-F5FF-B58BAD589691}"/>
              </a:ext>
            </a:extLst>
          </p:cNvPr>
          <p:cNvSpPr>
            <a:spLocks noGrp="1"/>
          </p:cNvSpPr>
          <p:nvPr>
            <p:ph type="ctrTitle"/>
          </p:nvPr>
        </p:nvSpPr>
        <p:spPr/>
        <p:txBody>
          <a:bodyPr/>
          <a:lstStyle/>
          <a:p>
            <a:r>
              <a:rPr lang="en-US" b="1" dirty="0"/>
              <a:t>The Gospel Which I Preach</a:t>
            </a:r>
          </a:p>
        </p:txBody>
      </p:sp>
      <p:sp>
        <p:nvSpPr>
          <p:cNvPr id="3" name="Subtitle 2">
            <a:extLst>
              <a:ext uri="{FF2B5EF4-FFF2-40B4-BE49-F238E27FC236}">
                <a16:creationId xmlns:a16="http://schemas.microsoft.com/office/drawing/2014/main" id="{A4385746-1DE3-BCC7-63F8-6AAC31707BDC}"/>
              </a:ext>
            </a:extLst>
          </p:cNvPr>
          <p:cNvSpPr>
            <a:spLocks noGrp="1"/>
          </p:cNvSpPr>
          <p:nvPr>
            <p:ph type="subTitle" idx="1"/>
          </p:nvPr>
        </p:nvSpPr>
        <p:spPr/>
        <p:txBody>
          <a:bodyPr/>
          <a:lstStyle/>
          <a:p>
            <a:r>
              <a:rPr lang="en-US" dirty="0"/>
              <a:t>Galatians 2: 1-10; Acts 15: 1-12</a:t>
            </a:r>
          </a:p>
        </p:txBody>
      </p:sp>
    </p:spTree>
    <p:extLst>
      <p:ext uri="{BB962C8B-B14F-4D97-AF65-F5344CB8AC3E}">
        <p14:creationId xmlns:p14="http://schemas.microsoft.com/office/powerpoint/2010/main" val="401019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5056A-02D3-D7C0-CF4E-87F6F905ACDF}"/>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74CA44B6-E04B-6402-9301-677B10A93A40}"/>
              </a:ext>
            </a:extLst>
          </p:cNvPr>
          <p:cNvSpPr>
            <a:spLocks noGrp="1"/>
          </p:cNvSpPr>
          <p:nvPr>
            <p:ph idx="1"/>
          </p:nvPr>
        </p:nvSpPr>
        <p:spPr/>
        <p:txBody>
          <a:bodyPr>
            <a:normAutofit lnSpcReduction="10000"/>
          </a:bodyPr>
          <a:lstStyle/>
          <a:p>
            <a:r>
              <a:rPr lang="en-US" dirty="0"/>
              <a:t>It was told to me that recently a Lutheran pastor said, ”God does not send people to Hell as it is against the very nature of God, who is a God of love, to do such a thing</a:t>
            </a:r>
          </a:p>
          <a:p>
            <a:r>
              <a:rPr lang="en-US" dirty="0"/>
              <a:t>Luke 16 and Revelation 20 have a different view!!!!</a:t>
            </a:r>
          </a:p>
          <a:p>
            <a:r>
              <a:rPr lang="en-US" dirty="0"/>
              <a:t>Interestingly, Jesus spoke more about Hell than He did Heaven????</a:t>
            </a:r>
          </a:p>
          <a:p>
            <a:r>
              <a:rPr lang="en-US" dirty="0"/>
              <a:t>The reality of Heaven does not negate Hell</a:t>
            </a:r>
          </a:p>
        </p:txBody>
      </p:sp>
    </p:spTree>
    <p:extLst>
      <p:ext uri="{BB962C8B-B14F-4D97-AF65-F5344CB8AC3E}">
        <p14:creationId xmlns:p14="http://schemas.microsoft.com/office/powerpoint/2010/main" val="359461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6446-A17B-F34E-A2D3-47A06FB7FAB5}"/>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81086196-84E6-040A-B106-495911CE41A0}"/>
              </a:ext>
            </a:extLst>
          </p:cNvPr>
          <p:cNvSpPr>
            <a:spLocks noGrp="1"/>
          </p:cNvSpPr>
          <p:nvPr>
            <p:ph idx="1"/>
          </p:nvPr>
        </p:nvSpPr>
        <p:spPr/>
        <p:txBody>
          <a:bodyPr>
            <a:normAutofit fontScale="92500" lnSpcReduction="10000"/>
          </a:bodyPr>
          <a:lstStyle/>
          <a:p>
            <a:r>
              <a:rPr lang="en-US" dirty="0"/>
              <a:t>When we read Galatians 2: 1-10 we are reading the result of Acts 15: 1-12</a:t>
            </a:r>
          </a:p>
          <a:p>
            <a:pPr lvl="1"/>
            <a:r>
              <a:rPr lang="en-US" dirty="0"/>
              <a:t>These two passages are an illustration of Matthew 13</a:t>
            </a:r>
          </a:p>
          <a:p>
            <a:pPr lvl="1"/>
            <a:r>
              <a:rPr lang="en-US" dirty="0"/>
              <a:t>Matthew 13: 24-30</a:t>
            </a:r>
          </a:p>
          <a:p>
            <a:pPr lvl="2"/>
            <a:r>
              <a:rPr lang="en-US" dirty="0"/>
              <a:t>The parable of the tares among the wheat</a:t>
            </a:r>
          </a:p>
          <a:p>
            <a:pPr lvl="1"/>
            <a:r>
              <a:rPr lang="en-US" dirty="0"/>
              <a:t>Matthew 13: 36-43 is Jesus’ explanation of parable</a:t>
            </a:r>
          </a:p>
          <a:p>
            <a:pPr lvl="2"/>
            <a:r>
              <a:rPr lang="en-US" dirty="0"/>
              <a:t>Note the enemy is the devil (Matthew 13: 39)</a:t>
            </a:r>
          </a:p>
          <a:p>
            <a:pPr lvl="2"/>
            <a:r>
              <a:rPr lang="en-US" dirty="0"/>
              <a:t>Mark 4: 15</a:t>
            </a:r>
          </a:p>
          <a:p>
            <a:r>
              <a:rPr lang="en-US" dirty="0"/>
              <a:t>Far to often the false teachers are not easily identified (Acts 15: 1)</a:t>
            </a:r>
          </a:p>
        </p:txBody>
      </p:sp>
    </p:spTree>
    <p:extLst>
      <p:ext uri="{BB962C8B-B14F-4D97-AF65-F5344CB8AC3E}">
        <p14:creationId xmlns:p14="http://schemas.microsoft.com/office/powerpoint/2010/main" val="165256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CD59F-9747-3628-243B-5C0C52679963}"/>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D51B996F-202C-8706-595C-E7F19B78CE00}"/>
              </a:ext>
            </a:extLst>
          </p:cNvPr>
          <p:cNvSpPr>
            <a:spLocks noGrp="1"/>
          </p:cNvSpPr>
          <p:nvPr>
            <p:ph idx="1"/>
          </p:nvPr>
        </p:nvSpPr>
        <p:spPr/>
        <p:txBody>
          <a:bodyPr>
            <a:normAutofit lnSpcReduction="10000"/>
          </a:bodyPr>
          <a:lstStyle/>
          <a:p>
            <a:r>
              <a:rPr lang="en-US" dirty="0"/>
              <a:t>Galatians 2: 2… Paul went to Jerusalem</a:t>
            </a:r>
          </a:p>
          <a:p>
            <a:pPr lvl="1"/>
            <a:r>
              <a:rPr lang="en-US" dirty="0"/>
              <a:t>Because of a revelation</a:t>
            </a:r>
          </a:p>
          <a:p>
            <a:pPr lvl="1"/>
            <a:r>
              <a:rPr lang="en-US" dirty="0"/>
              <a:t>The mark of a true apostle of Christ</a:t>
            </a:r>
          </a:p>
          <a:p>
            <a:pPr lvl="2"/>
            <a:r>
              <a:rPr lang="en-US" dirty="0"/>
              <a:t>Acts 16: 9; 18: 9; 23: 11; 27: 23</a:t>
            </a:r>
          </a:p>
          <a:p>
            <a:r>
              <a:rPr lang="en-US" dirty="0"/>
              <a:t>This came 17 years after his conversion</a:t>
            </a:r>
          </a:p>
          <a:p>
            <a:pPr lvl="1"/>
            <a:r>
              <a:rPr lang="en-US" dirty="0"/>
              <a:t>Galatians 1: 18 “for 3 years”  Galatians 2: 1 “after 14 years”</a:t>
            </a:r>
          </a:p>
          <a:p>
            <a:r>
              <a:rPr lang="en-US" dirty="0"/>
              <a:t>I went to submit to them the “Gospel I preach”</a:t>
            </a:r>
          </a:p>
          <a:p>
            <a:pPr lvl="1"/>
            <a:r>
              <a:rPr lang="en-US" dirty="0"/>
              <a:t>Note the present tense of the verb (preach)</a:t>
            </a:r>
          </a:p>
        </p:txBody>
      </p:sp>
    </p:spTree>
    <p:extLst>
      <p:ext uri="{BB962C8B-B14F-4D97-AF65-F5344CB8AC3E}">
        <p14:creationId xmlns:p14="http://schemas.microsoft.com/office/powerpoint/2010/main" val="325623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0968C-EA52-59BF-B82A-C91E83F7EF5F}"/>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7CD45C4F-5B16-696B-354B-F807B6F0BEFE}"/>
              </a:ext>
            </a:extLst>
          </p:cNvPr>
          <p:cNvSpPr>
            <a:spLocks noGrp="1"/>
          </p:cNvSpPr>
          <p:nvPr>
            <p:ph idx="1"/>
          </p:nvPr>
        </p:nvSpPr>
        <p:spPr/>
        <p:txBody>
          <a:bodyPr>
            <a:normAutofit fontScale="92500" lnSpcReduction="10000"/>
          </a:bodyPr>
          <a:lstStyle/>
          <a:p>
            <a:r>
              <a:rPr lang="en-US" dirty="0"/>
              <a:t>Question…</a:t>
            </a:r>
          </a:p>
          <a:p>
            <a:pPr lvl="1"/>
            <a:r>
              <a:rPr lang="en-US" dirty="0"/>
              <a:t>Was the revelation for those in Jerusalem?</a:t>
            </a:r>
          </a:p>
          <a:p>
            <a:pPr lvl="1"/>
            <a:r>
              <a:rPr lang="en-US" dirty="0"/>
              <a:t>Or for the churches Paul had established?</a:t>
            </a:r>
          </a:p>
          <a:p>
            <a:r>
              <a:rPr lang="en-US" dirty="0"/>
              <a:t>I submit it was primarily for those in Jerusalem</a:t>
            </a:r>
          </a:p>
          <a:p>
            <a:pPr lvl="1"/>
            <a:r>
              <a:rPr lang="en-US" dirty="0"/>
              <a:t>An illustration from the Word</a:t>
            </a:r>
          </a:p>
          <a:p>
            <a:pPr lvl="1"/>
            <a:r>
              <a:rPr lang="en-US" dirty="0"/>
              <a:t>Acts 10: 9-20… Peter’s vision of the animals</a:t>
            </a:r>
          </a:p>
          <a:p>
            <a:pPr lvl="1"/>
            <a:r>
              <a:rPr lang="en-US" dirty="0"/>
              <a:t>Acts 10: 28… call no man unclean</a:t>
            </a:r>
          </a:p>
          <a:p>
            <a:pPr lvl="1"/>
            <a:r>
              <a:rPr lang="en-US" dirty="0"/>
              <a:t>Acts 10: 34-43… Peter preaches Christ</a:t>
            </a:r>
          </a:p>
          <a:p>
            <a:pPr lvl="1"/>
            <a:r>
              <a:rPr lang="en-US" dirty="0"/>
              <a:t>I Corinthians 14: 22…</a:t>
            </a:r>
          </a:p>
          <a:p>
            <a:pPr lvl="1"/>
            <a:r>
              <a:rPr lang="en-US" dirty="0"/>
              <a:t>Acts 10: 44-48… Who was the unbeliever?</a:t>
            </a:r>
          </a:p>
        </p:txBody>
      </p:sp>
    </p:spTree>
    <p:extLst>
      <p:ext uri="{BB962C8B-B14F-4D97-AF65-F5344CB8AC3E}">
        <p14:creationId xmlns:p14="http://schemas.microsoft.com/office/powerpoint/2010/main" val="62025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2795-FA4C-5C78-190A-A96DE5AB9EAC}"/>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55E0C68E-B99E-459B-008B-705D7555CE01}"/>
              </a:ext>
            </a:extLst>
          </p:cNvPr>
          <p:cNvSpPr>
            <a:spLocks noGrp="1"/>
          </p:cNvSpPr>
          <p:nvPr>
            <p:ph idx="1"/>
          </p:nvPr>
        </p:nvSpPr>
        <p:spPr/>
        <p:txBody>
          <a:bodyPr/>
          <a:lstStyle/>
          <a:p>
            <a:r>
              <a:rPr lang="en-US" dirty="0"/>
              <a:t>Acts 15: 1…</a:t>
            </a:r>
          </a:p>
          <a:p>
            <a:pPr lvl="1"/>
            <a:r>
              <a:rPr lang="en-US" dirty="0"/>
              <a:t>It was the men from Judea who did not believe</a:t>
            </a:r>
          </a:p>
          <a:p>
            <a:pPr lvl="1"/>
            <a:r>
              <a:rPr lang="en-US" dirty="0"/>
              <a:t>What was it they did not believe?</a:t>
            </a:r>
          </a:p>
          <a:p>
            <a:pPr lvl="1"/>
            <a:r>
              <a:rPr lang="en-US" dirty="0"/>
              <a:t>That a person could be saved through grace alone through faith alone in Christ Jesus</a:t>
            </a:r>
          </a:p>
          <a:p>
            <a:pPr lvl="1"/>
            <a:r>
              <a:rPr lang="en-US" dirty="0"/>
              <a:t>Galatians 2: 3…</a:t>
            </a:r>
          </a:p>
          <a:p>
            <a:pPr lvl="2"/>
            <a:r>
              <a:rPr lang="en-US" dirty="0"/>
              <a:t>Here is Titus a Gentile believer</a:t>
            </a:r>
          </a:p>
          <a:p>
            <a:pPr lvl="2"/>
            <a:r>
              <a:rPr lang="en-US" dirty="0"/>
              <a:t>A changed life</a:t>
            </a:r>
          </a:p>
          <a:p>
            <a:pPr lvl="2"/>
            <a:r>
              <a:rPr lang="en-US" dirty="0"/>
              <a:t>Titus 1: 4… ”in common faith”</a:t>
            </a:r>
          </a:p>
        </p:txBody>
      </p:sp>
    </p:spTree>
    <p:extLst>
      <p:ext uri="{BB962C8B-B14F-4D97-AF65-F5344CB8AC3E}">
        <p14:creationId xmlns:p14="http://schemas.microsoft.com/office/powerpoint/2010/main" val="237239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6B52-D8F7-DCEE-EAF0-5C2A984FDF17}"/>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20D578F9-1A04-315A-4F27-49912F33C795}"/>
              </a:ext>
            </a:extLst>
          </p:cNvPr>
          <p:cNvSpPr>
            <a:spLocks noGrp="1"/>
          </p:cNvSpPr>
          <p:nvPr>
            <p:ph idx="1"/>
          </p:nvPr>
        </p:nvSpPr>
        <p:spPr/>
        <p:txBody>
          <a:bodyPr>
            <a:normAutofit fontScale="92500" lnSpcReduction="10000"/>
          </a:bodyPr>
          <a:lstStyle/>
          <a:p>
            <a:r>
              <a:rPr lang="en-US" dirty="0"/>
              <a:t>Galatians 2: 5… we did not yield to them…</a:t>
            </a:r>
          </a:p>
          <a:p>
            <a:pPr lvl="1"/>
            <a:r>
              <a:rPr lang="en-US" dirty="0"/>
              <a:t>Acts 15: 4-5</a:t>
            </a:r>
          </a:p>
          <a:p>
            <a:pPr lvl="2"/>
            <a:r>
              <a:rPr lang="en-US" dirty="0"/>
              <a:t>Public debate over religion is usually unproductive</a:t>
            </a:r>
          </a:p>
          <a:p>
            <a:pPr lvl="2"/>
            <a:r>
              <a:rPr lang="en-US" dirty="0"/>
              <a:t>Galatians 2: 2</a:t>
            </a:r>
          </a:p>
          <a:p>
            <a:pPr lvl="3"/>
            <a:r>
              <a:rPr lang="en-US" dirty="0"/>
              <a:t>I did so in private???</a:t>
            </a:r>
          </a:p>
          <a:p>
            <a:pPr lvl="3"/>
            <a:r>
              <a:rPr lang="en-US" dirty="0"/>
              <a:t>Apparently, Paul met with Peter, James and John</a:t>
            </a:r>
          </a:p>
          <a:p>
            <a:pPr lvl="3"/>
            <a:r>
              <a:rPr lang="en-US" dirty="0"/>
              <a:t>Prior to Acts 15: 4-5</a:t>
            </a:r>
          </a:p>
          <a:p>
            <a:r>
              <a:rPr lang="en-US" dirty="0"/>
              <a:t>Why did Paul not yield to them?</a:t>
            </a:r>
          </a:p>
          <a:p>
            <a:pPr lvl="1"/>
            <a:r>
              <a:rPr lang="en-US" dirty="0"/>
              <a:t>Galatians 2: 5… so that the truth of the Gospel would remain with you</a:t>
            </a:r>
          </a:p>
        </p:txBody>
      </p:sp>
    </p:spTree>
    <p:extLst>
      <p:ext uri="{BB962C8B-B14F-4D97-AF65-F5344CB8AC3E}">
        <p14:creationId xmlns:p14="http://schemas.microsoft.com/office/powerpoint/2010/main" val="171189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495AD-2999-EA5A-4464-88CC1A435E5B}"/>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0FB1E9D9-21A0-2154-9FC0-4A4AED32FBF2}"/>
              </a:ext>
            </a:extLst>
          </p:cNvPr>
          <p:cNvSpPr>
            <a:spLocks noGrp="1"/>
          </p:cNvSpPr>
          <p:nvPr>
            <p:ph idx="1"/>
          </p:nvPr>
        </p:nvSpPr>
        <p:spPr/>
        <p:txBody>
          <a:bodyPr>
            <a:normAutofit fontScale="85000" lnSpcReduction="20000"/>
          </a:bodyPr>
          <a:lstStyle/>
          <a:p>
            <a:r>
              <a:rPr lang="en-US" dirty="0"/>
              <a:t>Matthew 24: 3</a:t>
            </a:r>
          </a:p>
          <a:p>
            <a:pPr lvl="1"/>
            <a:r>
              <a:rPr lang="en-US" dirty="0"/>
              <a:t>Jesus is asked 3 questions</a:t>
            </a:r>
          </a:p>
          <a:p>
            <a:pPr lvl="2"/>
            <a:r>
              <a:rPr lang="en-US" dirty="0"/>
              <a:t>When will these things happen?</a:t>
            </a:r>
          </a:p>
          <a:p>
            <a:pPr lvl="2"/>
            <a:r>
              <a:rPr lang="en-US" dirty="0"/>
              <a:t>What will be the sign of Your coming/return?</a:t>
            </a:r>
          </a:p>
          <a:p>
            <a:pPr lvl="2"/>
            <a:r>
              <a:rPr lang="en-US" dirty="0"/>
              <a:t>When is the end of the age?</a:t>
            </a:r>
          </a:p>
          <a:p>
            <a:r>
              <a:rPr lang="en-US" dirty="0"/>
              <a:t>Jesus answered</a:t>
            </a:r>
          </a:p>
          <a:p>
            <a:pPr lvl="1"/>
            <a:r>
              <a:rPr lang="en-US" dirty="0"/>
              <a:t>Matthew 24: 4… see to it that no one misleads you</a:t>
            </a:r>
          </a:p>
          <a:p>
            <a:pPr lvl="2"/>
            <a:r>
              <a:rPr lang="en-US" dirty="0"/>
              <a:t>It is not a suggestion</a:t>
            </a:r>
          </a:p>
          <a:p>
            <a:pPr lvl="2"/>
            <a:r>
              <a:rPr lang="en-US" dirty="0"/>
              <a:t>This is a command from the Lord</a:t>
            </a:r>
          </a:p>
          <a:p>
            <a:r>
              <a:rPr lang="en-US" dirty="0"/>
              <a:t>The letter to the Galatians closes</a:t>
            </a:r>
          </a:p>
          <a:p>
            <a:pPr lvl="1"/>
            <a:r>
              <a:rPr lang="en-US" dirty="0"/>
              <a:t>In the last two chapters with an admonition</a:t>
            </a:r>
          </a:p>
          <a:p>
            <a:pPr lvl="1"/>
            <a:r>
              <a:rPr lang="en-US" dirty="0"/>
              <a:t>To live by the Spirit of God</a:t>
            </a:r>
          </a:p>
        </p:txBody>
      </p:sp>
    </p:spTree>
    <p:extLst>
      <p:ext uri="{BB962C8B-B14F-4D97-AF65-F5344CB8AC3E}">
        <p14:creationId xmlns:p14="http://schemas.microsoft.com/office/powerpoint/2010/main" val="1621155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307A4-58EA-B5C5-FB14-940B1A51B624}"/>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6CD04705-8B3C-5501-2CCD-E9E99FB24B7C}"/>
              </a:ext>
            </a:extLst>
          </p:cNvPr>
          <p:cNvSpPr>
            <a:spLocks noGrp="1"/>
          </p:cNvSpPr>
          <p:nvPr>
            <p:ph idx="1"/>
          </p:nvPr>
        </p:nvSpPr>
        <p:spPr/>
        <p:txBody>
          <a:bodyPr>
            <a:normAutofit lnSpcReduction="10000"/>
          </a:bodyPr>
          <a:lstStyle/>
          <a:p>
            <a:r>
              <a:rPr lang="en-US" dirty="0"/>
              <a:t>Oftentimes people seem to think that means…</a:t>
            </a:r>
          </a:p>
          <a:p>
            <a:pPr lvl="1"/>
            <a:r>
              <a:rPr lang="en-US" dirty="0"/>
              <a:t>Jumping over pews etc. …</a:t>
            </a:r>
          </a:p>
          <a:p>
            <a:pPr lvl="1"/>
            <a:r>
              <a:rPr lang="en-US" dirty="0"/>
              <a:t>Rather living by the Spirit is…</a:t>
            </a:r>
          </a:p>
          <a:p>
            <a:pPr lvl="1"/>
            <a:r>
              <a:rPr lang="en-US" dirty="0"/>
              <a:t>I Corinthians 12: 7…</a:t>
            </a:r>
          </a:p>
          <a:p>
            <a:pPr lvl="2"/>
            <a:r>
              <a:rPr lang="en-US" dirty="0"/>
              <a:t>For the common good</a:t>
            </a:r>
          </a:p>
          <a:p>
            <a:pPr lvl="1"/>
            <a:r>
              <a:rPr lang="en-US" dirty="0"/>
              <a:t>I Corinthians 12: 10…</a:t>
            </a:r>
          </a:p>
          <a:p>
            <a:pPr lvl="2"/>
            <a:r>
              <a:rPr lang="en-US" dirty="0"/>
              <a:t>Describes what is needed in these last days</a:t>
            </a:r>
          </a:p>
          <a:p>
            <a:pPr lvl="2"/>
            <a:r>
              <a:rPr lang="en-US" dirty="0"/>
              <a:t>The discernment of spirits</a:t>
            </a:r>
          </a:p>
          <a:p>
            <a:r>
              <a:rPr lang="en-US" dirty="0"/>
              <a:t>Here are a couple examples from last week</a:t>
            </a:r>
          </a:p>
        </p:txBody>
      </p:sp>
    </p:spTree>
    <p:extLst>
      <p:ext uri="{BB962C8B-B14F-4D97-AF65-F5344CB8AC3E}">
        <p14:creationId xmlns:p14="http://schemas.microsoft.com/office/powerpoint/2010/main" val="3009796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0887-9FC2-5662-0EFA-1FCF764B1139}"/>
              </a:ext>
            </a:extLst>
          </p:cNvPr>
          <p:cNvSpPr>
            <a:spLocks noGrp="1"/>
          </p:cNvSpPr>
          <p:nvPr>
            <p:ph type="title"/>
          </p:nvPr>
        </p:nvSpPr>
        <p:spPr/>
        <p:txBody>
          <a:bodyPr/>
          <a:lstStyle/>
          <a:p>
            <a:r>
              <a:rPr lang="en-US" b="1" dirty="0"/>
              <a:t>The Gospel Which I Preach</a:t>
            </a:r>
            <a:endParaRPr lang="en-US" dirty="0"/>
          </a:p>
        </p:txBody>
      </p:sp>
      <p:sp>
        <p:nvSpPr>
          <p:cNvPr id="3" name="Content Placeholder 2">
            <a:extLst>
              <a:ext uri="{FF2B5EF4-FFF2-40B4-BE49-F238E27FC236}">
                <a16:creationId xmlns:a16="http://schemas.microsoft.com/office/drawing/2014/main" id="{C67A9C79-6162-D212-E5A8-66E7CF294527}"/>
              </a:ext>
            </a:extLst>
          </p:cNvPr>
          <p:cNvSpPr>
            <a:spLocks noGrp="1"/>
          </p:cNvSpPr>
          <p:nvPr>
            <p:ph idx="1"/>
          </p:nvPr>
        </p:nvSpPr>
        <p:spPr/>
        <p:txBody>
          <a:bodyPr>
            <a:normAutofit fontScale="85000" lnSpcReduction="10000"/>
          </a:bodyPr>
          <a:lstStyle/>
          <a:p>
            <a:r>
              <a:rPr lang="en-US" dirty="0">
                <a:effectLst/>
                <a:ea typeface="Times New Roman" panose="02020603050405020304" pitchFamily="18" charset="0"/>
              </a:rPr>
              <a:t>Ludwig Ott. This is a Roman Catholic systematic theologian who speaks for the church. Quote: “Mary’s intercessory cooperation extends to all graces, so that no grace accrues to mankind without the intercession of Mary.” Did you get that? “No grace accrues to mankind without the intercession of Mary.” Continuing the quote: “The redemptive grace of Christ is conferred on nobody without the actual intercessory cooperation of Mary.” You get nothing from God. Mary gets it for you.</a:t>
            </a:r>
          </a:p>
          <a:p>
            <a:r>
              <a:rPr lang="en-US" dirty="0">
                <a:ea typeface="Times New Roman" panose="02020603050405020304" pitchFamily="18" charset="0"/>
              </a:rPr>
              <a:t>There are a billion Catholics in this world…</a:t>
            </a:r>
            <a:endParaRPr lang="en-US" dirty="0">
              <a:effectLst/>
              <a:ea typeface="Times New Roman" panose="02020603050405020304" pitchFamily="18" charset="0"/>
            </a:endParaRPr>
          </a:p>
        </p:txBody>
      </p:sp>
    </p:spTree>
    <p:extLst>
      <p:ext uri="{BB962C8B-B14F-4D97-AF65-F5344CB8AC3E}">
        <p14:creationId xmlns:p14="http://schemas.microsoft.com/office/powerpoint/2010/main" val="1695605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rry's Template.potx" id="{7BECBBD9-7780-4325-B225-72A095C58507}" vid="{8836463B-76C9-42EC-86F3-0C689CAFFC72}"/>
    </a:ext>
  </a:extLst>
</a:theme>
</file>

<file path=docProps/app.xml><?xml version="1.0" encoding="utf-8"?>
<Properties xmlns="http://schemas.openxmlformats.org/officeDocument/2006/extended-properties" xmlns:vt="http://schemas.openxmlformats.org/officeDocument/2006/docPropsVTypes">
  <Template>Office Theme</Template>
  <TotalTime>1553</TotalTime>
  <Words>744</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The Gospel Which I Preach</vt:lpstr>
      <vt:lpstr>The Gospel Which I Preach</vt:lpstr>
      <vt:lpstr>The Gospel Which I Preach</vt:lpstr>
      <vt:lpstr>The Gospel Which I Preach</vt:lpstr>
      <vt:lpstr>The Gospel Which I Preach</vt:lpstr>
      <vt:lpstr>The Gospel Which I Preach</vt:lpstr>
      <vt:lpstr>The Gospel Which I Preach</vt:lpstr>
      <vt:lpstr>The Gospel Which I Preach</vt:lpstr>
      <vt:lpstr>The Gospel Which I Preach</vt:lpstr>
      <vt:lpstr>The Gospel Which I Preach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Hoekstra</dc:creator>
  <cp:lastModifiedBy>Al Trepczyk</cp:lastModifiedBy>
  <cp:revision>12</cp:revision>
  <dcterms:created xsi:type="dcterms:W3CDTF">2022-06-22T12:11:31Z</dcterms:created>
  <dcterms:modified xsi:type="dcterms:W3CDTF">2024-02-06T14:15:38Z</dcterms:modified>
</cp:coreProperties>
</file>