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582"/>
    <p:restoredTop sz="94857"/>
  </p:normalViewPr>
  <p:slideViewPr>
    <p:cSldViewPr snapToGrid="0" snapToObjects="1">
      <p:cViewPr varScale="1">
        <p:scale>
          <a:sx n="78" d="100"/>
          <a:sy n="78" d="100"/>
        </p:scale>
        <p:origin x="75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A38EA-BD2A-6D4E-8143-0FA63780ACD3}"/>
              </a:ext>
            </a:extLst>
          </p:cNvPr>
          <p:cNvSpPr>
            <a:spLocks noGrp="1"/>
          </p:cNvSpPr>
          <p:nvPr>
            <p:ph type="ctrTitle"/>
          </p:nvPr>
        </p:nvSpPr>
        <p:spPr>
          <a:xfrm>
            <a:off x="1524000" y="1122363"/>
            <a:ext cx="9144000" cy="2387600"/>
          </a:xfrm>
        </p:spPr>
        <p:txBody>
          <a:bodyPr anchor="ctr" anchorCtr="0"/>
          <a:lstStyle>
            <a:lvl1pPr algn="ctr">
              <a:defRPr sz="6000" baseline="0">
                <a:latin typeface="Calibri" panose="020F0502020204030204" pitchFamily="34" charset="0"/>
              </a:defRPr>
            </a:lvl1pPr>
          </a:lstStyle>
          <a:p>
            <a:r>
              <a:rPr lang="en-US" dirty="0"/>
              <a:t>Click to edit Master title style</a:t>
            </a:r>
          </a:p>
        </p:txBody>
      </p:sp>
      <p:sp>
        <p:nvSpPr>
          <p:cNvPr id="3" name="Subtitle 2">
            <a:extLst>
              <a:ext uri="{FF2B5EF4-FFF2-40B4-BE49-F238E27FC236}">
                <a16:creationId xmlns:a16="http://schemas.microsoft.com/office/drawing/2014/main" id="{B40B8E18-4618-8D40-A865-983FF4D1C2E5}"/>
              </a:ext>
            </a:extLst>
          </p:cNvPr>
          <p:cNvSpPr>
            <a:spLocks noGrp="1"/>
          </p:cNvSpPr>
          <p:nvPr>
            <p:ph type="subTitle" idx="1"/>
          </p:nvPr>
        </p:nvSpPr>
        <p:spPr>
          <a:xfrm>
            <a:off x="1524000" y="3602038"/>
            <a:ext cx="9144000" cy="1655762"/>
          </a:xfrm>
        </p:spPr>
        <p:txBody>
          <a:bodyPr anchor="ctr" anchorCtr="0">
            <a:normAutofit/>
          </a:bodyPr>
          <a:lstStyle>
            <a:lvl1pPr marL="0" indent="0" algn="ctr">
              <a:buNone/>
              <a:defRPr sz="4800" baseline="0">
                <a:latin typeface="Calibri" panose="020F050202020403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3902380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B7F4B-6EFB-C349-96BD-DBBFD6FF81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0457D12-109F-F64B-A2BE-454AAA5D1FB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D032F97-65DA-D140-961D-3EA02B302F77}"/>
              </a:ext>
            </a:extLst>
          </p:cNvPr>
          <p:cNvSpPr>
            <a:spLocks noGrp="1"/>
          </p:cNvSpPr>
          <p:nvPr>
            <p:ph type="dt" sz="half" idx="10"/>
          </p:nvPr>
        </p:nvSpPr>
        <p:spPr/>
        <p:txBody>
          <a:bodyPr/>
          <a:lstStyle/>
          <a:p>
            <a:fld id="{C4C17163-93C9-6544-92A0-0B6ED5915389}" type="datetimeFigureOut">
              <a:rPr lang="en-US" smtClean="0"/>
              <a:t>11/18/2021</a:t>
            </a:fld>
            <a:endParaRPr lang="en-US"/>
          </a:p>
        </p:txBody>
      </p:sp>
      <p:sp>
        <p:nvSpPr>
          <p:cNvPr id="5" name="Footer Placeholder 4">
            <a:extLst>
              <a:ext uri="{FF2B5EF4-FFF2-40B4-BE49-F238E27FC236}">
                <a16:creationId xmlns:a16="http://schemas.microsoft.com/office/drawing/2014/main" id="{62B587ED-6F83-2542-A848-88B4B9013F5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77145A-0818-A84D-8B2F-CD7833CFE4A9}"/>
              </a:ext>
            </a:extLst>
          </p:cNvPr>
          <p:cNvSpPr>
            <a:spLocks noGrp="1"/>
          </p:cNvSpPr>
          <p:nvPr>
            <p:ph type="sldNum" sz="quarter" idx="12"/>
          </p:nvPr>
        </p:nvSpPr>
        <p:spPr/>
        <p:txBody>
          <a:bodyPr/>
          <a:lstStyle/>
          <a:p>
            <a:fld id="{4AB4954F-78DF-5348-99C5-FA51F4DF70FD}" type="slidenum">
              <a:rPr lang="en-US" smtClean="0"/>
              <a:t>‹#›</a:t>
            </a:fld>
            <a:endParaRPr lang="en-US"/>
          </a:p>
        </p:txBody>
      </p:sp>
    </p:spTree>
    <p:extLst>
      <p:ext uri="{BB962C8B-B14F-4D97-AF65-F5344CB8AC3E}">
        <p14:creationId xmlns:p14="http://schemas.microsoft.com/office/powerpoint/2010/main" val="20770468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F1FEFC-F937-8444-AA13-10094842094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1FC7700-CC50-7E4E-872F-2A1358D060A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98CB60-81E9-9D49-9DC2-A8AA2AB8A53D}"/>
              </a:ext>
            </a:extLst>
          </p:cNvPr>
          <p:cNvSpPr>
            <a:spLocks noGrp="1"/>
          </p:cNvSpPr>
          <p:nvPr>
            <p:ph type="dt" sz="half" idx="10"/>
          </p:nvPr>
        </p:nvSpPr>
        <p:spPr/>
        <p:txBody>
          <a:bodyPr/>
          <a:lstStyle/>
          <a:p>
            <a:fld id="{C4C17163-93C9-6544-92A0-0B6ED5915389}" type="datetimeFigureOut">
              <a:rPr lang="en-US" smtClean="0"/>
              <a:t>11/18/2021</a:t>
            </a:fld>
            <a:endParaRPr lang="en-US"/>
          </a:p>
        </p:txBody>
      </p:sp>
      <p:sp>
        <p:nvSpPr>
          <p:cNvPr id="5" name="Footer Placeholder 4">
            <a:extLst>
              <a:ext uri="{FF2B5EF4-FFF2-40B4-BE49-F238E27FC236}">
                <a16:creationId xmlns:a16="http://schemas.microsoft.com/office/drawing/2014/main" id="{E872CD47-7170-774D-B945-ED09A8E772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004E61-1009-3149-9A6B-827796AA2DF0}"/>
              </a:ext>
            </a:extLst>
          </p:cNvPr>
          <p:cNvSpPr>
            <a:spLocks noGrp="1"/>
          </p:cNvSpPr>
          <p:nvPr>
            <p:ph type="sldNum" sz="quarter" idx="12"/>
          </p:nvPr>
        </p:nvSpPr>
        <p:spPr/>
        <p:txBody>
          <a:bodyPr/>
          <a:lstStyle/>
          <a:p>
            <a:fld id="{4AB4954F-78DF-5348-99C5-FA51F4DF70FD}" type="slidenum">
              <a:rPr lang="en-US" smtClean="0"/>
              <a:t>‹#›</a:t>
            </a:fld>
            <a:endParaRPr lang="en-US"/>
          </a:p>
        </p:txBody>
      </p:sp>
    </p:spTree>
    <p:extLst>
      <p:ext uri="{BB962C8B-B14F-4D97-AF65-F5344CB8AC3E}">
        <p14:creationId xmlns:p14="http://schemas.microsoft.com/office/powerpoint/2010/main" val="1759940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56FE8C-0517-154E-AB23-C3F011EFA22D}"/>
              </a:ext>
            </a:extLst>
          </p:cNvPr>
          <p:cNvSpPr>
            <a:spLocks noGrp="1"/>
          </p:cNvSpPr>
          <p:nvPr>
            <p:ph type="title"/>
          </p:nvPr>
        </p:nvSpPr>
        <p:spPr>
          <a:xfrm>
            <a:off x="313509" y="365125"/>
            <a:ext cx="11338560" cy="1491440"/>
          </a:xfrm>
        </p:spPr>
        <p:txBody>
          <a:bodyPr vert="horz" anchor="ctr" anchorCtr="1">
            <a:normAutofit/>
          </a:bodyPr>
          <a:lstStyle>
            <a:lvl1pPr>
              <a:defRPr sz="4800" baseline="0">
                <a:latin typeface="Calibri" panose="020F0502020204030204" pitchFamily="34" charset="0"/>
              </a:defRPr>
            </a:lvl1pPr>
          </a:lstStyle>
          <a:p>
            <a:r>
              <a:rPr lang="en-US" dirty="0"/>
              <a:t>Click to edit Master title style</a:t>
            </a:r>
          </a:p>
        </p:txBody>
      </p:sp>
      <p:sp>
        <p:nvSpPr>
          <p:cNvPr id="3" name="Content Placeholder 2">
            <a:extLst>
              <a:ext uri="{FF2B5EF4-FFF2-40B4-BE49-F238E27FC236}">
                <a16:creationId xmlns:a16="http://schemas.microsoft.com/office/drawing/2014/main" id="{627745DE-A1F8-9C46-9068-B0665D72AB6E}"/>
              </a:ext>
            </a:extLst>
          </p:cNvPr>
          <p:cNvSpPr>
            <a:spLocks noGrp="1"/>
          </p:cNvSpPr>
          <p:nvPr>
            <p:ph idx="1"/>
          </p:nvPr>
        </p:nvSpPr>
        <p:spPr>
          <a:xfrm>
            <a:off x="313509" y="1825625"/>
            <a:ext cx="11338560" cy="4895850"/>
          </a:xfrm>
        </p:spPr>
        <p:txBody>
          <a:bodyPr>
            <a:normAutofit/>
          </a:bodyPr>
          <a:lstStyle>
            <a:lvl1pPr>
              <a:defRPr sz="4800" baseline="0">
                <a:latin typeface="Calibri" panose="020F0502020204030204" pitchFamily="34" charset="0"/>
              </a:defRPr>
            </a:lvl1pPr>
            <a:lvl2pPr>
              <a:defRPr sz="4800" baseline="0">
                <a:latin typeface="Calibri" panose="020F0502020204030204" pitchFamily="34" charset="0"/>
              </a:defRPr>
            </a:lvl2pPr>
            <a:lvl3pPr>
              <a:defRPr sz="4800" baseline="0">
                <a:latin typeface="Calibri" panose="020F0502020204030204" pitchFamily="34" charset="0"/>
              </a:defRPr>
            </a:lvl3pPr>
            <a:lvl4pPr>
              <a:defRPr sz="4800" baseline="0">
                <a:latin typeface="Calibri" panose="020F0502020204030204" pitchFamily="34" charset="0"/>
              </a:defRPr>
            </a:lvl4pPr>
            <a:lvl5pPr>
              <a:defRPr sz="4800" baseline="0">
                <a:latin typeface="Calibri" panose="020F050202020403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868701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ACA430-36F2-BB4F-9D4D-49E48456527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9A1454A-050D-9441-BBD9-2403C52854F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F4C8DA0-EECF-5A40-853C-86B40FFBCC52}"/>
              </a:ext>
            </a:extLst>
          </p:cNvPr>
          <p:cNvSpPr>
            <a:spLocks noGrp="1"/>
          </p:cNvSpPr>
          <p:nvPr>
            <p:ph type="dt" sz="half" idx="10"/>
          </p:nvPr>
        </p:nvSpPr>
        <p:spPr/>
        <p:txBody>
          <a:bodyPr/>
          <a:lstStyle/>
          <a:p>
            <a:fld id="{C4C17163-93C9-6544-92A0-0B6ED5915389}" type="datetimeFigureOut">
              <a:rPr lang="en-US" smtClean="0"/>
              <a:t>11/18/2021</a:t>
            </a:fld>
            <a:endParaRPr lang="en-US"/>
          </a:p>
        </p:txBody>
      </p:sp>
      <p:sp>
        <p:nvSpPr>
          <p:cNvPr id="5" name="Footer Placeholder 4">
            <a:extLst>
              <a:ext uri="{FF2B5EF4-FFF2-40B4-BE49-F238E27FC236}">
                <a16:creationId xmlns:a16="http://schemas.microsoft.com/office/drawing/2014/main" id="{0FD33FC0-5857-E84C-8052-1E18BAADA1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8E9904-D180-5945-9C23-CA5853D808A8}"/>
              </a:ext>
            </a:extLst>
          </p:cNvPr>
          <p:cNvSpPr>
            <a:spLocks noGrp="1"/>
          </p:cNvSpPr>
          <p:nvPr>
            <p:ph type="sldNum" sz="quarter" idx="12"/>
          </p:nvPr>
        </p:nvSpPr>
        <p:spPr/>
        <p:txBody>
          <a:bodyPr/>
          <a:lstStyle/>
          <a:p>
            <a:fld id="{4AB4954F-78DF-5348-99C5-FA51F4DF70FD}" type="slidenum">
              <a:rPr lang="en-US" smtClean="0"/>
              <a:t>‹#›</a:t>
            </a:fld>
            <a:endParaRPr lang="en-US"/>
          </a:p>
        </p:txBody>
      </p:sp>
    </p:spTree>
    <p:extLst>
      <p:ext uri="{BB962C8B-B14F-4D97-AF65-F5344CB8AC3E}">
        <p14:creationId xmlns:p14="http://schemas.microsoft.com/office/powerpoint/2010/main" val="28415436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580D67-29C7-6D41-AC5B-77F1A59B23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EE45DAE-8D34-094E-B137-F044BE311FA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F58DF3C-24A7-194C-9719-EEC383E6491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A2336ECD-4237-DB41-BF86-391FFEB9B52A}"/>
              </a:ext>
            </a:extLst>
          </p:cNvPr>
          <p:cNvSpPr>
            <a:spLocks noGrp="1"/>
          </p:cNvSpPr>
          <p:nvPr>
            <p:ph type="dt" sz="half" idx="10"/>
          </p:nvPr>
        </p:nvSpPr>
        <p:spPr/>
        <p:txBody>
          <a:bodyPr/>
          <a:lstStyle/>
          <a:p>
            <a:fld id="{C4C17163-93C9-6544-92A0-0B6ED5915389}" type="datetimeFigureOut">
              <a:rPr lang="en-US" smtClean="0"/>
              <a:t>11/18/2021</a:t>
            </a:fld>
            <a:endParaRPr lang="en-US"/>
          </a:p>
        </p:txBody>
      </p:sp>
      <p:sp>
        <p:nvSpPr>
          <p:cNvPr id="6" name="Footer Placeholder 5">
            <a:extLst>
              <a:ext uri="{FF2B5EF4-FFF2-40B4-BE49-F238E27FC236}">
                <a16:creationId xmlns:a16="http://schemas.microsoft.com/office/drawing/2014/main" id="{F2246401-5335-F640-8B7E-149DFCA8132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D92FBA-4459-9547-823B-FC175BE45361}"/>
              </a:ext>
            </a:extLst>
          </p:cNvPr>
          <p:cNvSpPr>
            <a:spLocks noGrp="1"/>
          </p:cNvSpPr>
          <p:nvPr>
            <p:ph type="sldNum" sz="quarter" idx="12"/>
          </p:nvPr>
        </p:nvSpPr>
        <p:spPr/>
        <p:txBody>
          <a:bodyPr/>
          <a:lstStyle/>
          <a:p>
            <a:fld id="{4AB4954F-78DF-5348-99C5-FA51F4DF70FD}" type="slidenum">
              <a:rPr lang="en-US" smtClean="0"/>
              <a:t>‹#›</a:t>
            </a:fld>
            <a:endParaRPr lang="en-US"/>
          </a:p>
        </p:txBody>
      </p:sp>
    </p:spTree>
    <p:extLst>
      <p:ext uri="{BB962C8B-B14F-4D97-AF65-F5344CB8AC3E}">
        <p14:creationId xmlns:p14="http://schemas.microsoft.com/office/powerpoint/2010/main" val="3016401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A3A08-83C5-784B-82FD-AE60DB4F4ED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E509FE9-5219-364A-8818-727804B9A8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1BD5E1-469C-5E41-8A8E-AD922A02487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2EA5281-B56F-EA43-B1D1-09BB8D9D064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FE62EC7-F406-9C4C-8932-C07EEF049A3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C04202C-B141-A247-823D-9802CEDF7347}"/>
              </a:ext>
            </a:extLst>
          </p:cNvPr>
          <p:cNvSpPr>
            <a:spLocks noGrp="1"/>
          </p:cNvSpPr>
          <p:nvPr>
            <p:ph type="dt" sz="half" idx="10"/>
          </p:nvPr>
        </p:nvSpPr>
        <p:spPr/>
        <p:txBody>
          <a:bodyPr/>
          <a:lstStyle/>
          <a:p>
            <a:fld id="{C4C17163-93C9-6544-92A0-0B6ED5915389}" type="datetimeFigureOut">
              <a:rPr lang="en-US" smtClean="0"/>
              <a:t>11/18/2021</a:t>
            </a:fld>
            <a:endParaRPr lang="en-US"/>
          </a:p>
        </p:txBody>
      </p:sp>
      <p:sp>
        <p:nvSpPr>
          <p:cNvPr id="8" name="Footer Placeholder 7">
            <a:extLst>
              <a:ext uri="{FF2B5EF4-FFF2-40B4-BE49-F238E27FC236}">
                <a16:creationId xmlns:a16="http://schemas.microsoft.com/office/drawing/2014/main" id="{8D91857F-2D99-E14D-85B3-99AE824C82B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04CCAE1-4458-7546-B64D-8C7317309FB7}"/>
              </a:ext>
            </a:extLst>
          </p:cNvPr>
          <p:cNvSpPr>
            <a:spLocks noGrp="1"/>
          </p:cNvSpPr>
          <p:nvPr>
            <p:ph type="sldNum" sz="quarter" idx="12"/>
          </p:nvPr>
        </p:nvSpPr>
        <p:spPr/>
        <p:txBody>
          <a:bodyPr/>
          <a:lstStyle/>
          <a:p>
            <a:fld id="{4AB4954F-78DF-5348-99C5-FA51F4DF70FD}" type="slidenum">
              <a:rPr lang="en-US" smtClean="0"/>
              <a:t>‹#›</a:t>
            </a:fld>
            <a:endParaRPr lang="en-US"/>
          </a:p>
        </p:txBody>
      </p:sp>
    </p:spTree>
    <p:extLst>
      <p:ext uri="{BB962C8B-B14F-4D97-AF65-F5344CB8AC3E}">
        <p14:creationId xmlns:p14="http://schemas.microsoft.com/office/powerpoint/2010/main" val="39922406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4C3AE-0723-BA4F-90DC-7D7064A076E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AB2E83B-A1E5-F04E-A2C6-601B3C324A10}"/>
              </a:ext>
            </a:extLst>
          </p:cNvPr>
          <p:cNvSpPr>
            <a:spLocks noGrp="1"/>
          </p:cNvSpPr>
          <p:nvPr>
            <p:ph type="dt" sz="half" idx="10"/>
          </p:nvPr>
        </p:nvSpPr>
        <p:spPr/>
        <p:txBody>
          <a:bodyPr/>
          <a:lstStyle/>
          <a:p>
            <a:fld id="{C4C17163-93C9-6544-92A0-0B6ED5915389}" type="datetimeFigureOut">
              <a:rPr lang="en-US" smtClean="0"/>
              <a:t>11/18/2021</a:t>
            </a:fld>
            <a:endParaRPr lang="en-US"/>
          </a:p>
        </p:txBody>
      </p:sp>
      <p:sp>
        <p:nvSpPr>
          <p:cNvPr id="4" name="Footer Placeholder 3">
            <a:extLst>
              <a:ext uri="{FF2B5EF4-FFF2-40B4-BE49-F238E27FC236}">
                <a16:creationId xmlns:a16="http://schemas.microsoft.com/office/drawing/2014/main" id="{32C515D7-D4E8-DA48-947A-CBF8D610C8D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F86803B-B108-2048-9812-E71D4C4E2C02}"/>
              </a:ext>
            </a:extLst>
          </p:cNvPr>
          <p:cNvSpPr>
            <a:spLocks noGrp="1"/>
          </p:cNvSpPr>
          <p:nvPr>
            <p:ph type="sldNum" sz="quarter" idx="12"/>
          </p:nvPr>
        </p:nvSpPr>
        <p:spPr/>
        <p:txBody>
          <a:bodyPr/>
          <a:lstStyle/>
          <a:p>
            <a:fld id="{4AB4954F-78DF-5348-99C5-FA51F4DF70FD}" type="slidenum">
              <a:rPr lang="en-US" smtClean="0"/>
              <a:t>‹#›</a:t>
            </a:fld>
            <a:endParaRPr lang="en-US"/>
          </a:p>
        </p:txBody>
      </p:sp>
    </p:spTree>
    <p:extLst>
      <p:ext uri="{BB962C8B-B14F-4D97-AF65-F5344CB8AC3E}">
        <p14:creationId xmlns:p14="http://schemas.microsoft.com/office/powerpoint/2010/main" val="39417092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B8FF06F-6181-2D43-AE51-15BA9565A0C6}"/>
              </a:ext>
            </a:extLst>
          </p:cNvPr>
          <p:cNvSpPr>
            <a:spLocks noGrp="1"/>
          </p:cNvSpPr>
          <p:nvPr>
            <p:ph type="dt" sz="half" idx="10"/>
          </p:nvPr>
        </p:nvSpPr>
        <p:spPr/>
        <p:txBody>
          <a:bodyPr/>
          <a:lstStyle/>
          <a:p>
            <a:fld id="{C4C17163-93C9-6544-92A0-0B6ED5915389}" type="datetimeFigureOut">
              <a:rPr lang="en-US" smtClean="0"/>
              <a:t>11/18/2021</a:t>
            </a:fld>
            <a:endParaRPr lang="en-US"/>
          </a:p>
        </p:txBody>
      </p:sp>
      <p:sp>
        <p:nvSpPr>
          <p:cNvPr id="3" name="Footer Placeholder 2">
            <a:extLst>
              <a:ext uri="{FF2B5EF4-FFF2-40B4-BE49-F238E27FC236}">
                <a16:creationId xmlns:a16="http://schemas.microsoft.com/office/drawing/2014/main" id="{C6EB3B8C-3C89-494D-981F-DAE75CCB878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6076BF4-D38F-B54C-881B-959BACB3E17E}"/>
              </a:ext>
            </a:extLst>
          </p:cNvPr>
          <p:cNvSpPr>
            <a:spLocks noGrp="1"/>
          </p:cNvSpPr>
          <p:nvPr>
            <p:ph type="sldNum" sz="quarter" idx="12"/>
          </p:nvPr>
        </p:nvSpPr>
        <p:spPr/>
        <p:txBody>
          <a:bodyPr/>
          <a:lstStyle/>
          <a:p>
            <a:fld id="{4AB4954F-78DF-5348-99C5-FA51F4DF70FD}" type="slidenum">
              <a:rPr lang="en-US" smtClean="0"/>
              <a:t>‹#›</a:t>
            </a:fld>
            <a:endParaRPr lang="en-US"/>
          </a:p>
        </p:txBody>
      </p:sp>
    </p:spTree>
    <p:extLst>
      <p:ext uri="{BB962C8B-B14F-4D97-AF65-F5344CB8AC3E}">
        <p14:creationId xmlns:p14="http://schemas.microsoft.com/office/powerpoint/2010/main" val="12622568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DBAF8C-77C6-714F-88A2-5C10552090E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727DC53-AC7F-AF41-A2F9-96F4D88F414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ABC0449-962F-AB45-A448-DF5A1B2D14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92E64A-13AE-AF44-9154-69164D901B32}"/>
              </a:ext>
            </a:extLst>
          </p:cNvPr>
          <p:cNvSpPr>
            <a:spLocks noGrp="1"/>
          </p:cNvSpPr>
          <p:nvPr>
            <p:ph type="dt" sz="half" idx="10"/>
          </p:nvPr>
        </p:nvSpPr>
        <p:spPr/>
        <p:txBody>
          <a:bodyPr/>
          <a:lstStyle/>
          <a:p>
            <a:fld id="{C4C17163-93C9-6544-92A0-0B6ED5915389}" type="datetimeFigureOut">
              <a:rPr lang="en-US" smtClean="0"/>
              <a:t>11/18/2021</a:t>
            </a:fld>
            <a:endParaRPr lang="en-US"/>
          </a:p>
        </p:txBody>
      </p:sp>
      <p:sp>
        <p:nvSpPr>
          <p:cNvPr id="6" name="Footer Placeholder 5">
            <a:extLst>
              <a:ext uri="{FF2B5EF4-FFF2-40B4-BE49-F238E27FC236}">
                <a16:creationId xmlns:a16="http://schemas.microsoft.com/office/drawing/2014/main" id="{3A5A0CEF-2A62-EE4C-9218-80A30999527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8B1C899-D296-2242-A6D6-16C26890B593}"/>
              </a:ext>
            </a:extLst>
          </p:cNvPr>
          <p:cNvSpPr>
            <a:spLocks noGrp="1"/>
          </p:cNvSpPr>
          <p:nvPr>
            <p:ph type="sldNum" sz="quarter" idx="12"/>
          </p:nvPr>
        </p:nvSpPr>
        <p:spPr/>
        <p:txBody>
          <a:bodyPr/>
          <a:lstStyle/>
          <a:p>
            <a:fld id="{4AB4954F-78DF-5348-99C5-FA51F4DF70FD}" type="slidenum">
              <a:rPr lang="en-US" smtClean="0"/>
              <a:t>‹#›</a:t>
            </a:fld>
            <a:endParaRPr lang="en-US"/>
          </a:p>
        </p:txBody>
      </p:sp>
    </p:spTree>
    <p:extLst>
      <p:ext uri="{BB962C8B-B14F-4D97-AF65-F5344CB8AC3E}">
        <p14:creationId xmlns:p14="http://schemas.microsoft.com/office/powerpoint/2010/main" val="4118860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9637E5-EAEB-B141-A6AF-09F1C1C350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62CE42-C5A3-D549-91C8-18645910F91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9C85E8C-4DE5-2344-8A03-7BA05F03D1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A513D7-BFDF-674D-A94B-D73CC19657B8}"/>
              </a:ext>
            </a:extLst>
          </p:cNvPr>
          <p:cNvSpPr>
            <a:spLocks noGrp="1"/>
          </p:cNvSpPr>
          <p:nvPr>
            <p:ph type="dt" sz="half" idx="10"/>
          </p:nvPr>
        </p:nvSpPr>
        <p:spPr/>
        <p:txBody>
          <a:bodyPr/>
          <a:lstStyle/>
          <a:p>
            <a:fld id="{C4C17163-93C9-6544-92A0-0B6ED5915389}" type="datetimeFigureOut">
              <a:rPr lang="en-US" smtClean="0"/>
              <a:t>11/18/2021</a:t>
            </a:fld>
            <a:endParaRPr lang="en-US"/>
          </a:p>
        </p:txBody>
      </p:sp>
      <p:sp>
        <p:nvSpPr>
          <p:cNvPr id="6" name="Footer Placeholder 5">
            <a:extLst>
              <a:ext uri="{FF2B5EF4-FFF2-40B4-BE49-F238E27FC236}">
                <a16:creationId xmlns:a16="http://schemas.microsoft.com/office/drawing/2014/main" id="{731F1091-9C42-044F-A64C-DFAE8686F6F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3AA679-B163-8F47-ADAF-CF624CD30962}"/>
              </a:ext>
            </a:extLst>
          </p:cNvPr>
          <p:cNvSpPr>
            <a:spLocks noGrp="1"/>
          </p:cNvSpPr>
          <p:nvPr>
            <p:ph type="sldNum" sz="quarter" idx="12"/>
          </p:nvPr>
        </p:nvSpPr>
        <p:spPr/>
        <p:txBody>
          <a:bodyPr/>
          <a:lstStyle/>
          <a:p>
            <a:fld id="{4AB4954F-78DF-5348-99C5-FA51F4DF70FD}" type="slidenum">
              <a:rPr lang="en-US" smtClean="0"/>
              <a:t>‹#›</a:t>
            </a:fld>
            <a:endParaRPr lang="en-US"/>
          </a:p>
        </p:txBody>
      </p:sp>
    </p:spTree>
    <p:extLst>
      <p:ext uri="{BB962C8B-B14F-4D97-AF65-F5344CB8AC3E}">
        <p14:creationId xmlns:p14="http://schemas.microsoft.com/office/powerpoint/2010/main" val="2826423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597031-485C-5249-A80C-D91DC9EF577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72EFF8E-B2F2-8F49-896D-25DA63BC21C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D937F46-49B2-9344-93D8-01A4F7F10B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C17163-93C9-6544-92A0-0B6ED5915389}" type="datetimeFigureOut">
              <a:rPr lang="en-US" smtClean="0"/>
              <a:t>11/18/2021</a:t>
            </a:fld>
            <a:endParaRPr lang="en-US"/>
          </a:p>
        </p:txBody>
      </p:sp>
      <p:sp>
        <p:nvSpPr>
          <p:cNvPr id="5" name="Footer Placeholder 4">
            <a:extLst>
              <a:ext uri="{FF2B5EF4-FFF2-40B4-BE49-F238E27FC236}">
                <a16:creationId xmlns:a16="http://schemas.microsoft.com/office/drawing/2014/main" id="{2D71FE8C-27A2-804A-9BDE-A4EAE1B6883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9D2B8F9-601D-2342-A310-3738CFE68DB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B4954F-78DF-5348-99C5-FA51F4DF70FD}" type="slidenum">
              <a:rPr lang="en-US" smtClean="0"/>
              <a:t>‹#›</a:t>
            </a:fld>
            <a:endParaRPr lang="en-US"/>
          </a:p>
        </p:txBody>
      </p:sp>
    </p:spTree>
    <p:extLst>
      <p:ext uri="{BB962C8B-B14F-4D97-AF65-F5344CB8AC3E}">
        <p14:creationId xmlns:p14="http://schemas.microsoft.com/office/powerpoint/2010/main" val="11158028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ellcomeleap.org/mcpsych/"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mogawdat.com/scarysmar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8B04DF-7DB3-A842-AD6F-CE952048DAF7}"/>
              </a:ext>
            </a:extLst>
          </p:cNvPr>
          <p:cNvSpPr>
            <a:spLocks noGrp="1"/>
          </p:cNvSpPr>
          <p:nvPr>
            <p:ph type="ctrTitle"/>
          </p:nvPr>
        </p:nvSpPr>
        <p:spPr/>
        <p:txBody>
          <a:bodyPr/>
          <a:lstStyle/>
          <a:p>
            <a:r>
              <a:rPr lang="en-US" dirty="0"/>
              <a:t>Daniel 11: 36-45</a:t>
            </a:r>
          </a:p>
        </p:txBody>
      </p:sp>
      <p:sp>
        <p:nvSpPr>
          <p:cNvPr id="3" name="Subtitle 2">
            <a:extLst>
              <a:ext uri="{FF2B5EF4-FFF2-40B4-BE49-F238E27FC236}">
                <a16:creationId xmlns:a16="http://schemas.microsoft.com/office/drawing/2014/main" id="{49664764-271E-664C-8BC1-F6F0A3329649}"/>
              </a:ext>
            </a:extLst>
          </p:cNvPr>
          <p:cNvSpPr>
            <a:spLocks noGrp="1"/>
          </p:cNvSpPr>
          <p:nvPr>
            <p:ph type="subTitle" idx="1"/>
          </p:nvPr>
        </p:nvSpPr>
        <p:spPr/>
        <p:txBody>
          <a:bodyPr/>
          <a:lstStyle/>
          <a:p>
            <a:r>
              <a:rPr lang="en-US" dirty="0"/>
              <a:t>The Character of the Anti-Christ</a:t>
            </a:r>
          </a:p>
        </p:txBody>
      </p:sp>
    </p:spTree>
    <p:extLst>
      <p:ext uri="{BB962C8B-B14F-4D97-AF65-F5344CB8AC3E}">
        <p14:creationId xmlns:p14="http://schemas.microsoft.com/office/powerpoint/2010/main" val="143672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598A166-30D8-254B-8E6D-DA1F399F7354}"/>
              </a:ext>
            </a:extLst>
          </p:cNvPr>
          <p:cNvSpPr>
            <a:spLocks noGrp="1"/>
          </p:cNvSpPr>
          <p:nvPr>
            <p:ph idx="1"/>
          </p:nvPr>
        </p:nvSpPr>
        <p:spPr>
          <a:xfrm>
            <a:off x="313509" y="365126"/>
            <a:ext cx="11338560" cy="6356350"/>
          </a:xfrm>
        </p:spPr>
        <p:txBody>
          <a:bodyPr>
            <a:normAutofit fontScale="70000" lnSpcReduction="20000"/>
          </a:bodyPr>
          <a:lstStyle/>
          <a:p>
            <a:r>
              <a:rPr lang="en-US" dirty="0"/>
              <a:t>Multi-stage Psych</a:t>
            </a:r>
          </a:p>
          <a:p>
            <a:pPr lvl="1"/>
            <a:r>
              <a:rPr lang="en-US" dirty="0"/>
              <a:t>“</a:t>
            </a:r>
            <a:r>
              <a:rPr lang="en-US" dirty="0">
                <a:hlinkClick r:id="rId2"/>
              </a:rPr>
              <a:t>Multi-Channel Psych: Revealing Mechanisms of Anhedonia</a:t>
            </a:r>
            <a:r>
              <a:rPr lang="en-US" dirty="0"/>
              <a:t>” and is officially focused on creating “complex, biological” treatments for depression. </a:t>
            </a:r>
          </a:p>
          <a:p>
            <a:pPr lvl="1"/>
            <a:r>
              <a:rPr lang="en-US" i="1" dirty="0"/>
              <a:t>“While there are many definitions of anhedonia, we are less interested in the investigation of reduced consummatory pleasure, the general experience of pleasure, or the inability to experience pleasure. Rather, as per the description above, we will prioritize investigations of anhedonia as it relates to impairments in the effort-based reward system</a:t>
            </a:r>
            <a:r>
              <a:rPr lang="en-US" dirty="0"/>
              <a:t>—</a:t>
            </a:r>
            <a:r>
              <a:rPr lang="en-US" i="1" dirty="0"/>
              <a:t>e.g. reduced motivation to complete tasks and decreased capacity to apply effort to achieve a goal.” </a:t>
            </a:r>
          </a:p>
          <a:p>
            <a:pPr lvl="1"/>
            <a:r>
              <a:rPr lang="en-US" dirty="0"/>
              <a:t>In other words, </a:t>
            </a:r>
            <a:r>
              <a:rPr lang="en-US" dirty="0" err="1"/>
              <a:t>Wellcome</a:t>
            </a:r>
            <a:r>
              <a:rPr lang="en-US" dirty="0"/>
              <a:t> Leap is only interested in treating aspects of depression that interfere with an individual’s ability to work, not in improving an individual’s quality or enjoyment of life. </a:t>
            </a:r>
          </a:p>
          <a:p>
            <a:pPr lvl="1"/>
            <a:endParaRPr lang="en-US" dirty="0"/>
          </a:p>
        </p:txBody>
      </p:sp>
    </p:spTree>
    <p:extLst>
      <p:ext uri="{BB962C8B-B14F-4D97-AF65-F5344CB8AC3E}">
        <p14:creationId xmlns:p14="http://schemas.microsoft.com/office/powerpoint/2010/main" val="4166240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2679A9-31F7-4A44-8011-70D8DD80575F}"/>
              </a:ext>
            </a:extLst>
          </p:cNvPr>
          <p:cNvSpPr>
            <a:spLocks noGrp="1"/>
          </p:cNvSpPr>
          <p:nvPr>
            <p:ph type="title"/>
          </p:nvPr>
        </p:nvSpPr>
        <p:spPr/>
        <p:txBody>
          <a:bodyPr/>
          <a:lstStyle/>
          <a:p>
            <a:r>
              <a:rPr lang="en-US" dirty="0"/>
              <a:t>Revelation 13: 14-15</a:t>
            </a:r>
          </a:p>
        </p:txBody>
      </p:sp>
      <p:sp>
        <p:nvSpPr>
          <p:cNvPr id="3" name="Content Placeholder 2">
            <a:extLst>
              <a:ext uri="{FF2B5EF4-FFF2-40B4-BE49-F238E27FC236}">
                <a16:creationId xmlns:a16="http://schemas.microsoft.com/office/drawing/2014/main" id="{580DA333-DC68-794D-97F1-7753FA7369D2}"/>
              </a:ext>
            </a:extLst>
          </p:cNvPr>
          <p:cNvSpPr>
            <a:spLocks noGrp="1"/>
          </p:cNvSpPr>
          <p:nvPr>
            <p:ph idx="1"/>
          </p:nvPr>
        </p:nvSpPr>
        <p:spPr/>
        <p:txBody>
          <a:bodyPr/>
          <a:lstStyle/>
          <a:p>
            <a:r>
              <a:rPr lang="en-US" dirty="0"/>
              <a:t>Make an image</a:t>
            </a:r>
          </a:p>
          <a:p>
            <a:pPr lvl="1"/>
            <a:r>
              <a:rPr lang="en-US" dirty="0"/>
              <a:t>Holograms</a:t>
            </a:r>
          </a:p>
          <a:p>
            <a:r>
              <a:rPr lang="en-US" dirty="0"/>
              <a:t>To give breath to the image</a:t>
            </a:r>
          </a:p>
          <a:p>
            <a:pPr lvl="1"/>
            <a:r>
              <a:rPr lang="en-US" dirty="0"/>
              <a:t>“pneuma”… wind to the image</a:t>
            </a:r>
          </a:p>
          <a:p>
            <a:pPr lvl="1"/>
            <a:r>
              <a:rPr lang="en-US" dirty="0"/>
              <a:t>Not Zoe or Bios both Greek words for life</a:t>
            </a:r>
          </a:p>
          <a:p>
            <a:pPr lvl="1"/>
            <a:endParaRPr lang="en-US" dirty="0"/>
          </a:p>
          <a:p>
            <a:endParaRPr lang="en-US" dirty="0"/>
          </a:p>
        </p:txBody>
      </p:sp>
    </p:spTree>
    <p:extLst>
      <p:ext uri="{BB962C8B-B14F-4D97-AF65-F5344CB8AC3E}">
        <p14:creationId xmlns:p14="http://schemas.microsoft.com/office/powerpoint/2010/main" val="10533597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2EE0F-D775-EB43-8308-8AFBF55F19EE}"/>
              </a:ext>
            </a:extLst>
          </p:cNvPr>
          <p:cNvSpPr>
            <a:spLocks noGrp="1"/>
          </p:cNvSpPr>
          <p:nvPr>
            <p:ph type="title"/>
          </p:nvPr>
        </p:nvSpPr>
        <p:spPr/>
        <p:txBody>
          <a:bodyPr/>
          <a:lstStyle/>
          <a:p>
            <a:r>
              <a:rPr lang="en-US" dirty="0"/>
              <a:t>Where does this leave us today?</a:t>
            </a:r>
          </a:p>
        </p:txBody>
      </p:sp>
      <p:sp>
        <p:nvSpPr>
          <p:cNvPr id="3" name="Content Placeholder 2">
            <a:extLst>
              <a:ext uri="{FF2B5EF4-FFF2-40B4-BE49-F238E27FC236}">
                <a16:creationId xmlns:a16="http://schemas.microsoft.com/office/drawing/2014/main" id="{25047B38-49F1-9448-82ED-817C67F42E04}"/>
              </a:ext>
            </a:extLst>
          </p:cNvPr>
          <p:cNvSpPr>
            <a:spLocks noGrp="1"/>
          </p:cNvSpPr>
          <p:nvPr>
            <p:ph idx="1"/>
          </p:nvPr>
        </p:nvSpPr>
        <p:spPr/>
        <p:txBody>
          <a:bodyPr/>
          <a:lstStyle/>
          <a:p>
            <a:r>
              <a:rPr lang="en-US" dirty="0"/>
              <a:t>Daniel 11: 45</a:t>
            </a:r>
          </a:p>
          <a:p>
            <a:pPr lvl="1"/>
            <a:r>
              <a:rPr lang="en-US" dirty="0"/>
              <a:t>Yet he will come to his end</a:t>
            </a:r>
          </a:p>
          <a:p>
            <a:pPr lvl="1"/>
            <a:r>
              <a:rPr lang="en-US" dirty="0"/>
              <a:t>No one will help him</a:t>
            </a:r>
          </a:p>
          <a:p>
            <a:r>
              <a:rPr lang="en-US" dirty="0"/>
              <a:t>Revelation 19: 20-21</a:t>
            </a:r>
          </a:p>
          <a:p>
            <a:r>
              <a:rPr lang="en-US" dirty="0"/>
              <a:t>Philippians 2: 14-15</a:t>
            </a:r>
          </a:p>
          <a:p>
            <a:r>
              <a:rPr lang="en-US" dirty="0"/>
              <a:t>Daniel 12: 3</a:t>
            </a:r>
          </a:p>
        </p:txBody>
      </p:sp>
    </p:spTree>
    <p:extLst>
      <p:ext uri="{BB962C8B-B14F-4D97-AF65-F5344CB8AC3E}">
        <p14:creationId xmlns:p14="http://schemas.microsoft.com/office/powerpoint/2010/main" val="3244664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1690EE-1743-2D42-98F3-269F35FAA02F}"/>
              </a:ext>
            </a:extLst>
          </p:cNvPr>
          <p:cNvSpPr>
            <a:spLocks noGrp="1"/>
          </p:cNvSpPr>
          <p:nvPr>
            <p:ph type="title"/>
          </p:nvPr>
        </p:nvSpPr>
        <p:spPr/>
        <p:txBody>
          <a:bodyPr/>
          <a:lstStyle/>
          <a:p>
            <a:r>
              <a:rPr lang="en-US" dirty="0"/>
              <a:t>Daniel 11: 36-45</a:t>
            </a:r>
          </a:p>
        </p:txBody>
      </p:sp>
      <p:sp>
        <p:nvSpPr>
          <p:cNvPr id="3" name="Content Placeholder 2">
            <a:extLst>
              <a:ext uri="{FF2B5EF4-FFF2-40B4-BE49-F238E27FC236}">
                <a16:creationId xmlns:a16="http://schemas.microsoft.com/office/drawing/2014/main" id="{4F8A4745-D973-9B4D-88CB-A79698FFFE5D}"/>
              </a:ext>
            </a:extLst>
          </p:cNvPr>
          <p:cNvSpPr>
            <a:spLocks noGrp="1"/>
          </p:cNvSpPr>
          <p:nvPr>
            <p:ph idx="1"/>
          </p:nvPr>
        </p:nvSpPr>
        <p:spPr>
          <a:xfrm>
            <a:off x="313509" y="1417320"/>
            <a:ext cx="11338560" cy="5440680"/>
          </a:xfrm>
        </p:spPr>
        <p:txBody>
          <a:bodyPr>
            <a:normAutofit fontScale="55000" lnSpcReduction="20000"/>
          </a:bodyPr>
          <a:lstStyle/>
          <a:p>
            <a:r>
              <a:rPr lang="en-US" sz="5800" dirty="0"/>
              <a:t>What we have learned so far</a:t>
            </a:r>
          </a:p>
          <a:p>
            <a:pPr lvl="1"/>
            <a:r>
              <a:rPr lang="en-US" sz="5800" dirty="0"/>
              <a:t>There will be an unholy trinity</a:t>
            </a:r>
          </a:p>
          <a:p>
            <a:pPr lvl="2"/>
            <a:r>
              <a:rPr lang="en-US" sz="5800" dirty="0"/>
              <a:t>Dragon/Satan (Revelation 12: 9)</a:t>
            </a:r>
          </a:p>
          <a:p>
            <a:pPr lvl="2"/>
            <a:r>
              <a:rPr lang="en-US" sz="5800" dirty="0"/>
              <a:t>Beast of the sea/antichrist (Revelation 13: 1-10)</a:t>
            </a:r>
          </a:p>
          <a:p>
            <a:pPr lvl="2"/>
            <a:r>
              <a:rPr lang="en-US" sz="5800" dirty="0"/>
              <a:t>Beast of the earth/false prophet (Revelation 13: 11-18</a:t>
            </a:r>
          </a:p>
          <a:p>
            <a:r>
              <a:rPr lang="en-US" sz="5800" dirty="0"/>
              <a:t>Why should we know about this person and the events associated with him?</a:t>
            </a:r>
          </a:p>
          <a:p>
            <a:pPr lvl="1"/>
            <a:r>
              <a:rPr lang="en-US" sz="5800" dirty="0"/>
              <a:t>Biblical prophecy is designed to inform the believer and warn the unbeliever</a:t>
            </a:r>
          </a:p>
          <a:p>
            <a:pPr lvl="2"/>
            <a:r>
              <a:rPr lang="en-US" sz="5800" dirty="0"/>
              <a:t>Inform the believer of the blessed hope of Christ</a:t>
            </a:r>
          </a:p>
          <a:p>
            <a:pPr lvl="3"/>
            <a:r>
              <a:rPr lang="en-US" sz="5800" dirty="0"/>
              <a:t>Our meeting the air (I Thessalonians 4: 15-18;  I Corinthians 15: 50-54) known as the Rapture of the Church</a:t>
            </a:r>
          </a:p>
          <a:p>
            <a:pPr lvl="2"/>
            <a:endParaRPr lang="en-US" dirty="0"/>
          </a:p>
        </p:txBody>
      </p:sp>
    </p:spTree>
    <p:extLst>
      <p:ext uri="{BB962C8B-B14F-4D97-AF65-F5344CB8AC3E}">
        <p14:creationId xmlns:p14="http://schemas.microsoft.com/office/powerpoint/2010/main" val="4049448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DB570-49E2-5B4A-85D7-D09DF7D31942}"/>
              </a:ext>
            </a:extLst>
          </p:cNvPr>
          <p:cNvSpPr>
            <a:spLocks noGrp="1"/>
          </p:cNvSpPr>
          <p:nvPr>
            <p:ph type="title"/>
          </p:nvPr>
        </p:nvSpPr>
        <p:spPr/>
        <p:txBody>
          <a:bodyPr/>
          <a:lstStyle/>
          <a:p>
            <a:r>
              <a:rPr lang="en-US" dirty="0"/>
              <a:t>Daniel 11: 36-45</a:t>
            </a:r>
          </a:p>
        </p:txBody>
      </p:sp>
      <p:sp>
        <p:nvSpPr>
          <p:cNvPr id="3" name="Content Placeholder 2">
            <a:extLst>
              <a:ext uri="{FF2B5EF4-FFF2-40B4-BE49-F238E27FC236}">
                <a16:creationId xmlns:a16="http://schemas.microsoft.com/office/drawing/2014/main" id="{14CC7C75-DABB-934B-8C48-C2C02015F777}"/>
              </a:ext>
            </a:extLst>
          </p:cNvPr>
          <p:cNvSpPr>
            <a:spLocks noGrp="1"/>
          </p:cNvSpPr>
          <p:nvPr>
            <p:ph idx="1"/>
          </p:nvPr>
        </p:nvSpPr>
        <p:spPr/>
        <p:txBody>
          <a:bodyPr>
            <a:normAutofit fontScale="70000" lnSpcReduction="20000"/>
          </a:bodyPr>
          <a:lstStyle/>
          <a:p>
            <a:r>
              <a:rPr lang="en-US" dirty="0"/>
              <a:t>This is so important for the Church to know and remember that Paul mentioned this event in every chapter of the first two letters he wrote to the Thessalonians</a:t>
            </a:r>
          </a:p>
          <a:p>
            <a:pPr lvl="1"/>
            <a:r>
              <a:rPr lang="en-US" dirty="0"/>
              <a:t>Paul also informs the believers of difficult days ahead</a:t>
            </a:r>
          </a:p>
          <a:p>
            <a:pPr lvl="2"/>
            <a:r>
              <a:rPr lang="en-US" dirty="0"/>
              <a:t>(II Timothy 3: 1-7; 12, I Thessalonians 3: 1-4)</a:t>
            </a:r>
          </a:p>
          <a:p>
            <a:r>
              <a:rPr lang="en-US" dirty="0"/>
              <a:t>Prophecy is also to warn the unbeliever</a:t>
            </a:r>
          </a:p>
          <a:p>
            <a:pPr lvl="1"/>
            <a:r>
              <a:rPr lang="en-US" dirty="0"/>
              <a:t>Hebrews 9: 27</a:t>
            </a:r>
          </a:p>
          <a:p>
            <a:pPr lvl="2"/>
            <a:r>
              <a:rPr lang="en-US" dirty="0"/>
              <a:t>There is coming a time of God’s wrath</a:t>
            </a:r>
          </a:p>
          <a:p>
            <a:pPr lvl="2"/>
            <a:r>
              <a:rPr lang="en-US" dirty="0"/>
              <a:t>While this wrath is from God the main instigators will be the unholy trinity personified in the beast of the sea</a:t>
            </a:r>
          </a:p>
          <a:p>
            <a:r>
              <a:rPr lang="en-US" dirty="0"/>
              <a:t>Daniel 11: 36-38</a:t>
            </a:r>
          </a:p>
        </p:txBody>
      </p:sp>
    </p:spTree>
    <p:extLst>
      <p:ext uri="{BB962C8B-B14F-4D97-AF65-F5344CB8AC3E}">
        <p14:creationId xmlns:p14="http://schemas.microsoft.com/office/powerpoint/2010/main" val="3369214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EBE392-74E0-1D4A-A3FE-CF860AECC1C3}"/>
              </a:ext>
            </a:extLst>
          </p:cNvPr>
          <p:cNvSpPr>
            <a:spLocks noGrp="1"/>
          </p:cNvSpPr>
          <p:nvPr>
            <p:ph type="title"/>
          </p:nvPr>
        </p:nvSpPr>
        <p:spPr/>
        <p:txBody>
          <a:bodyPr/>
          <a:lstStyle/>
          <a:p>
            <a:r>
              <a:rPr lang="en-US" dirty="0"/>
              <a:t>Daniel 11: 36-38</a:t>
            </a:r>
          </a:p>
        </p:txBody>
      </p:sp>
      <p:sp>
        <p:nvSpPr>
          <p:cNvPr id="3" name="Content Placeholder 2">
            <a:extLst>
              <a:ext uri="{FF2B5EF4-FFF2-40B4-BE49-F238E27FC236}">
                <a16:creationId xmlns:a16="http://schemas.microsoft.com/office/drawing/2014/main" id="{BBB17EDF-2DAD-1E49-BF44-A25E0D5977AA}"/>
              </a:ext>
            </a:extLst>
          </p:cNvPr>
          <p:cNvSpPr>
            <a:spLocks noGrp="1"/>
          </p:cNvSpPr>
          <p:nvPr>
            <p:ph idx="1"/>
          </p:nvPr>
        </p:nvSpPr>
        <p:spPr/>
        <p:txBody>
          <a:bodyPr>
            <a:normAutofit fontScale="77500" lnSpcReduction="20000"/>
          </a:bodyPr>
          <a:lstStyle/>
          <a:p>
            <a:r>
              <a:rPr lang="en-US" dirty="0"/>
              <a:t>Daniel 11: 37a and 37c…”he will show no regard…”</a:t>
            </a:r>
          </a:p>
          <a:p>
            <a:pPr lvl="1"/>
            <a:r>
              <a:rPr lang="en-US" dirty="0"/>
              <a:t>He will be a non-religious person</a:t>
            </a:r>
          </a:p>
          <a:p>
            <a:r>
              <a:rPr lang="en-US" dirty="0"/>
              <a:t>Nor for the desire of women</a:t>
            </a:r>
          </a:p>
          <a:p>
            <a:pPr lvl="1"/>
            <a:r>
              <a:rPr lang="en-US" dirty="0"/>
              <a:t>Some say he will be a homosexual</a:t>
            </a:r>
          </a:p>
          <a:p>
            <a:pPr lvl="1"/>
            <a:r>
              <a:rPr lang="en-US" dirty="0"/>
              <a:t>Meaning is he will lack any compassion for family or wife or any other</a:t>
            </a:r>
          </a:p>
          <a:p>
            <a:r>
              <a:rPr lang="en-US" dirty="0"/>
              <a:t>Daniel 11: 38….”he will honor a god of fortresses”</a:t>
            </a:r>
          </a:p>
          <a:p>
            <a:pPr lvl="1"/>
            <a:r>
              <a:rPr lang="en-US" dirty="0"/>
              <a:t>Fortresses can work two ways</a:t>
            </a:r>
          </a:p>
          <a:p>
            <a:pPr lvl="2"/>
            <a:r>
              <a:rPr lang="en-US" dirty="0"/>
              <a:t>To keep people out or in</a:t>
            </a:r>
          </a:p>
          <a:p>
            <a:pPr lvl="2"/>
            <a:r>
              <a:rPr lang="en-US" dirty="0"/>
              <a:t>Basically it is for “control”</a:t>
            </a:r>
          </a:p>
        </p:txBody>
      </p:sp>
    </p:spTree>
    <p:extLst>
      <p:ext uri="{BB962C8B-B14F-4D97-AF65-F5344CB8AC3E}">
        <p14:creationId xmlns:p14="http://schemas.microsoft.com/office/powerpoint/2010/main" val="17331035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53553A-83BE-8044-A8FF-7DBC45DC8BBA}"/>
              </a:ext>
            </a:extLst>
          </p:cNvPr>
          <p:cNvSpPr>
            <a:spLocks noGrp="1"/>
          </p:cNvSpPr>
          <p:nvPr>
            <p:ph type="title"/>
          </p:nvPr>
        </p:nvSpPr>
        <p:spPr/>
        <p:txBody>
          <a:bodyPr/>
          <a:lstStyle/>
          <a:p>
            <a:r>
              <a:rPr lang="en-US" dirty="0"/>
              <a:t>Daniel 11: 38</a:t>
            </a:r>
          </a:p>
        </p:txBody>
      </p:sp>
      <p:sp>
        <p:nvSpPr>
          <p:cNvPr id="3" name="Content Placeholder 2">
            <a:extLst>
              <a:ext uri="{FF2B5EF4-FFF2-40B4-BE49-F238E27FC236}">
                <a16:creationId xmlns:a16="http://schemas.microsoft.com/office/drawing/2014/main" id="{649DA36F-3C49-2F4C-962F-61BC948697EA}"/>
              </a:ext>
            </a:extLst>
          </p:cNvPr>
          <p:cNvSpPr>
            <a:spLocks noGrp="1"/>
          </p:cNvSpPr>
          <p:nvPr>
            <p:ph idx="1"/>
          </p:nvPr>
        </p:nvSpPr>
        <p:spPr/>
        <p:txBody>
          <a:bodyPr>
            <a:normAutofit fontScale="70000" lnSpcReduction="20000"/>
          </a:bodyPr>
          <a:lstStyle/>
          <a:p>
            <a:r>
              <a:rPr lang="en-US" dirty="0"/>
              <a:t>A god whom his fathers did not know</a:t>
            </a:r>
          </a:p>
          <a:p>
            <a:pPr lvl="1"/>
            <a:r>
              <a:rPr lang="en-US" dirty="0"/>
              <a:t>A god heretofore not known or never before identified</a:t>
            </a:r>
          </a:p>
          <a:p>
            <a:r>
              <a:rPr lang="en-US" dirty="0"/>
              <a:t>AI….Artificial Intelligence</a:t>
            </a:r>
          </a:p>
          <a:p>
            <a:pPr lvl="1"/>
            <a:r>
              <a:rPr lang="en-US" b="1" dirty="0"/>
              <a:t>Ex-Google Exec: Artificial Intelligence is God as a Child — And We Must Love It</a:t>
            </a:r>
          </a:p>
          <a:p>
            <a:pPr lvl="1"/>
            <a:r>
              <a:rPr lang="en-US" b="1" dirty="0"/>
              <a:t>Mo </a:t>
            </a:r>
            <a:r>
              <a:rPr lang="en-US" b="1" dirty="0" err="1"/>
              <a:t>Gawdat</a:t>
            </a:r>
            <a:r>
              <a:rPr lang="en-US" b="1" dirty="0"/>
              <a:t> says AI will surpass us in seven years.  Let’s pray The Machine is kinder than we are.</a:t>
            </a:r>
          </a:p>
          <a:p>
            <a:pPr lvl="1"/>
            <a:r>
              <a:rPr lang="en-US" dirty="0"/>
              <a:t>We are moving towards a term called “singularity”</a:t>
            </a:r>
          </a:p>
          <a:p>
            <a:pPr lvl="2"/>
            <a:r>
              <a:rPr lang="en-US" dirty="0"/>
              <a:t>Which means “machines will become our masters</a:t>
            </a:r>
          </a:p>
          <a:p>
            <a:pPr lvl="2"/>
            <a:r>
              <a:rPr lang="en-US" dirty="0"/>
              <a:t>Estimated timeframe for this to occur</a:t>
            </a:r>
          </a:p>
          <a:p>
            <a:pPr lvl="3"/>
            <a:r>
              <a:rPr lang="en-US" dirty="0"/>
              <a:t>2029</a:t>
            </a:r>
          </a:p>
        </p:txBody>
      </p:sp>
    </p:spTree>
    <p:extLst>
      <p:ext uri="{BB962C8B-B14F-4D97-AF65-F5344CB8AC3E}">
        <p14:creationId xmlns:p14="http://schemas.microsoft.com/office/powerpoint/2010/main" val="1543502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3">
                                            <p:txEl>
                                              <p:pRg st="8" end="8"/>
                                            </p:txEl>
                                          </p:spTgt>
                                        </p:tgtEl>
                                        <p:attrNameLst>
                                          <p:attrName>style.visibility</p:attrName>
                                        </p:attrNameLst>
                                      </p:cBhvr>
                                      <p:to>
                                        <p:strVal val="visible"/>
                                      </p:to>
                                    </p:set>
                                    <p:anim calcmode="lin" valueType="num">
                                      <p:cBhvr additive="base">
                                        <p:cTn id="5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06A97F-DF56-E749-8C83-20A9A8BFC16B}"/>
              </a:ext>
            </a:extLst>
          </p:cNvPr>
          <p:cNvSpPr>
            <a:spLocks noGrp="1"/>
          </p:cNvSpPr>
          <p:nvPr>
            <p:ph type="title"/>
          </p:nvPr>
        </p:nvSpPr>
        <p:spPr/>
        <p:txBody>
          <a:bodyPr/>
          <a:lstStyle/>
          <a:p>
            <a:r>
              <a:rPr lang="en-US" dirty="0"/>
              <a:t>Daniel 11: 38</a:t>
            </a:r>
          </a:p>
        </p:txBody>
      </p:sp>
      <p:sp>
        <p:nvSpPr>
          <p:cNvPr id="3" name="Content Placeholder 2">
            <a:extLst>
              <a:ext uri="{FF2B5EF4-FFF2-40B4-BE49-F238E27FC236}">
                <a16:creationId xmlns:a16="http://schemas.microsoft.com/office/drawing/2014/main" id="{F20931B7-A746-E344-8879-F56A3D389AB9}"/>
              </a:ext>
            </a:extLst>
          </p:cNvPr>
          <p:cNvSpPr>
            <a:spLocks noGrp="1"/>
          </p:cNvSpPr>
          <p:nvPr>
            <p:ph idx="1"/>
          </p:nvPr>
        </p:nvSpPr>
        <p:spPr>
          <a:xfrm>
            <a:off x="313509" y="1512277"/>
            <a:ext cx="11338560" cy="5209198"/>
          </a:xfrm>
        </p:spPr>
        <p:txBody>
          <a:bodyPr>
            <a:normAutofit fontScale="70000" lnSpcReduction="20000"/>
          </a:bodyPr>
          <a:lstStyle/>
          <a:p>
            <a:r>
              <a:rPr lang="en-US" dirty="0"/>
              <a:t>By 2049, super-intelligent machines will be a billion times smarter than any person on earth.</a:t>
            </a:r>
          </a:p>
          <a:p>
            <a:r>
              <a:rPr lang="en-US" i="1" dirty="0">
                <a:hlinkClick r:id="rId2"/>
              </a:rPr>
              <a:t>Scary Smart: The Future of Artificial Intelligence and How You Can Save the World</a:t>
            </a:r>
            <a:r>
              <a:rPr lang="en-US" i="1" dirty="0"/>
              <a:t>.</a:t>
            </a:r>
          </a:p>
          <a:p>
            <a:pPr lvl="1"/>
            <a:r>
              <a:rPr lang="en-US" dirty="0"/>
              <a:t>“The reality is… we are creating god”</a:t>
            </a:r>
          </a:p>
          <a:p>
            <a:r>
              <a:rPr lang="en-US" b="1" dirty="0"/>
              <a:t>A “Leap” toward Humanity’s Destruction</a:t>
            </a:r>
          </a:p>
          <a:p>
            <a:r>
              <a:rPr lang="en-US" dirty="0"/>
              <a:t>Introduction to </a:t>
            </a:r>
            <a:r>
              <a:rPr lang="en-US" dirty="0" err="1"/>
              <a:t>Wellcome</a:t>
            </a:r>
            <a:r>
              <a:rPr lang="en-US" dirty="0"/>
              <a:t> Trust and its subsidiary </a:t>
            </a:r>
            <a:r>
              <a:rPr lang="en-US" dirty="0" err="1"/>
              <a:t>Wellcome</a:t>
            </a:r>
            <a:r>
              <a:rPr lang="en-US" dirty="0"/>
              <a:t> Leap</a:t>
            </a:r>
          </a:p>
          <a:p>
            <a:pPr lvl="1"/>
            <a:r>
              <a:rPr lang="en-US" dirty="0"/>
              <a:t>Also tied to DARPA (Defense Advanced Research Projects Agency), WHO, Google, Pfizer, </a:t>
            </a:r>
            <a:r>
              <a:rPr lang="en-US" dirty="0" err="1"/>
              <a:t>Moderna</a:t>
            </a:r>
            <a:r>
              <a:rPr lang="en-US" dirty="0"/>
              <a:t> and Glaxo Smith Kline</a:t>
            </a:r>
          </a:p>
          <a:p>
            <a:pPr lvl="1"/>
            <a:r>
              <a:rPr lang="en-US" dirty="0"/>
              <a:t>Four distinct areas of interaction</a:t>
            </a:r>
          </a:p>
          <a:p>
            <a:endParaRPr lang="en-US" dirty="0"/>
          </a:p>
        </p:txBody>
      </p:sp>
    </p:spTree>
    <p:extLst>
      <p:ext uri="{BB962C8B-B14F-4D97-AF65-F5344CB8AC3E}">
        <p14:creationId xmlns:p14="http://schemas.microsoft.com/office/powerpoint/2010/main" val="4060221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3712C-80F1-2C46-8218-A9F311E4FB43}"/>
              </a:ext>
            </a:extLst>
          </p:cNvPr>
          <p:cNvSpPr>
            <a:spLocks noGrp="1"/>
          </p:cNvSpPr>
          <p:nvPr>
            <p:ph type="title"/>
          </p:nvPr>
        </p:nvSpPr>
        <p:spPr/>
        <p:txBody>
          <a:bodyPr/>
          <a:lstStyle/>
          <a:p>
            <a:r>
              <a:rPr lang="en-US" dirty="0"/>
              <a:t>Daniel 11: 38</a:t>
            </a:r>
          </a:p>
        </p:txBody>
      </p:sp>
      <p:sp>
        <p:nvSpPr>
          <p:cNvPr id="3" name="Content Placeholder 2">
            <a:extLst>
              <a:ext uri="{FF2B5EF4-FFF2-40B4-BE49-F238E27FC236}">
                <a16:creationId xmlns:a16="http://schemas.microsoft.com/office/drawing/2014/main" id="{C08BB792-6FBD-8D4E-9437-D2102148A351}"/>
              </a:ext>
            </a:extLst>
          </p:cNvPr>
          <p:cNvSpPr>
            <a:spLocks noGrp="1"/>
          </p:cNvSpPr>
          <p:nvPr>
            <p:ph idx="1"/>
          </p:nvPr>
        </p:nvSpPr>
        <p:spPr/>
        <p:txBody>
          <a:bodyPr>
            <a:normAutofit fontScale="92500" lnSpcReduction="10000"/>
          </a:bodyPr>
          <a:lstStyle/>
          <a:p>
            <a:r>
              <a:rPr lang="en-US" dirty="0"/>
              <a:t> Multi-Stage Psyche, Delta Tissue, 1KD, and HOPE.</a:t>
            </a:r>
          </a:p>
          <a:p>
            <a:pPr lvl="1"/>
            <a:r>
              <a:rPr lang="en-US" dirty="0"/>
              <a:t>Hope…..Human organs, Physiology and Engineering</a:t>
            </a:r>
          </a:p>
          <a:p>
            <a:pPr lvl="2"/>
            <a:r>
              <a:rPr lang="en-US" dirty="0"/>
              <a:t>Bioengineering organs </a:t>
            </a:r>
            <a:r>
              <a:rPr lang="en-US"/>
              <a:t>for testing for </a:t>
            </a:r>
            <a:r>
              <a:rPr lang="en-US" dirty="0"/>
              <a:t>pharmaceuticals </a:t>
            </a:r>
          </a:p>
          <a:p>
            <a:pPr lvl="2"/>
            <a:r>
              <a:rPr lang="en-US" dirty="0"/>
              <a:t>Engineering organs for transplants into human </a:t>
            </a:r>
          </a:p>
        </p:txBody>
      </p:sp>
    </p:spTree>
    <p:extLst>
      <p:ext uri="{BB962C8B-B14F-4D97-AF65-F5344CB8AC3E}">
        <p14:creationId xmlns:p14="http://schemas.microsoft.com/office/powerpoint/2010/main" val="3039837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47ED1-EF31-2344-BD4A-9B98D5461243}"/>
              </a:ext>
            </a:extLst>
          </p:cNvPr>
          <p:cNvSpPr>
            <a:spLocks noGrp="1"/>
          </p:cNvSpPr>
          <p:nvPr>
            <p:ph type="title"/>
          </p:nvPr>
        </p:nvSpPr>
        <p:spPr/>
        <p:txBody>
          <a:bodyPr/>
          <a:lstStyle/>
          <a:p>
            <a:r>
              <a:rPr lang="en-US" dirty="0"/>
              <a:t>Daniel 11: 38</a:t>
            </a:r>
          </a:p>
        </p:txBody>
      </p:sp>
      <p:sp>
        <p:nvSpPr>
          <p:cNvPr id="3" name="Content Placeholder 2">
            <a:extLst>
              <a:ext uri="{FF2B5EF4-FFF2-40B4-BE49-F238E27FC236}">
                <a16:creationId xmlns:a16="http://schemas.microsoft.com/office/drawing/2014/main" id="{D58069C9-7CD7-0442-B7D1-AF8AC64D3959}"/>
              </a:ext>
            </a:extLst>
          </p:cNvPr>
          <p:cNvSpPr>
            <a:spLocks noGrp="1"/>
          </p:cNvSpPr>
          <p:nvPr>
            <p:ph idx="1"/>
          </p:nvPr>
        </p:nvSpPr>
        <p:spPr/>
        <p:txBody>
          <a:bodyPr>
            <a:normAutofit fontScale="85000" lnSpcReduction="10000"/>
          </a:bodyPr>
          <a:lstStyle/>
          <a:p>
            <a:r>
              <a:rPr lang="en-US" dirty="0"/>
              <a:t>1KD</a:t>
            </a:r>
          </a:p>
          <a:p>
            <a:pPr lvl="1"/>
            <a:r>
              <a:rPr lang="en-US" dirty="0"/>
              <a:t>Stands for First 1000 days</a:t>
            </a:r>
          </a:p>
          <a:p>
            <a:pPr lvl="2"/>
            <a:r>
              <a:rPr lang="en-US" dirty="0"/>
              <a:t>Transhumanist Toddlers</a:t>
            </a:r>
          </a:p>
          <a:p>
            <a:pPr lvl="2"/>
            <a:r>
              <a:rPr lang="en-US" dirty="0"/>
              <a:t>Monitor human brain development to “assess a child’s cognitive health”</a:t>
            </a:r>
          </a:p>
          <a:p>
            <a:pPr lvl="2"/>
            <a:r>
              <a:rPr lang="en-US" dirty="0"/>
              <a:t>These algorithms can then be used to develop “interventions” for young children deemed by other algorithms to be in danger of having underdeveloped brain function. </a:t>
            </a:r>
          </a:p>
          <a:p>
            <a:pPr lvl="2"/>
            <a:endParaRPr lang="en-US" dirty="0"/>
          </a:p>
          <a:p>
            <a:pPr lvl="1"/>
            <a:endParaRPr lang="en-US" dirty="0"/>
          </a:p>
        </p:txBody>
      </p:sp>
    </p:spTree>
    <p:extLst>
      <p:ext uri="{BB962C8B-B14F-4D97-AF65-F5344CB8AC3E}">
        <p14:creationId xmlns:p14="http://schemas.microsoft.com/office/powerpoint/2010/main" val="3962121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C7EB7A-61CD-A642-8E4F-F681F7B98C29}"/>
              </a:ext>
            </a:extLst>
          </p:cNvPr>
          <p:cNvSpPr>
            <a:spLocks noGrp="1"/>
          </p:cNvSpPr>
          <p:nvPr>
            <p:ph type="title"/>
          </p:nvPr>
        </p:nvSpPr>
        <p:spPr/>
        <p:txBody>
          <a:bodyPr/>
          <a:lstStyle/>
          <a:p>
            <a:r>
              <a:rPr lang="en-US" dirty="0"/>
              <a:t>Daniel 11: 38</a:t>
            </a:r>
          </a:p>
        </p:txBody>
      </p:sp>
      <p:sp>
        <p:nvSpPr>
          <p:cNvPr id="3" name="Content Placeholder 2">
            <a:extLst>
              <a:ext uri="{FF2B5EF4-FFF2-40B4-BE49-F238E27FC236}">
                <a16:creationId xmlns:a16="http://schemas.microsoft.com/office/drawing/2014/main" id="{43E48B50-84A1-2A4E-98CC-0694E0778B23}"/>
              </a:ext>
            </a:extLst>
          </p:cNvPr>
          <p:cNvSpPr>
            <a:spLocks noGrp="1"/>
          </p:cNvSpPr>
          <p:nvPr>
            <p:ph idx="1"/>
          </p:nvPr>
        </p:nvSpPr>
        <p:spPr/>
        <p:txBody>
          <a:bodyPr>
            <a:normAutofit fontScale="77500" lnSpcReduction="20000"/>
          </a:bodyPr>
          <a:lstStyle/>
          <a:p>
            <a:r>
              <a:rPr lang="en-US" dirty="0"/>
              <a:t>Delta tissue</a:t>
            </a:r>
          </a:p>
          <a:p>
            <a:pPr lvl="1"/>
            <a:r>
              <a:rPr lang="en-US" dirty="0" err="1"/>
              <a:t>Wellcome</a:t>
            </a:r>
            <a:r>
              <a:rPr lang="en-US" dirty="0"/>
              <a:t> Leap sees Delta Tissue as being able to predict the onset of disease before it occurs while also allowing for medical interventions that “are targeted to the individual.”</a:t>
            </a:r>
          </a:p>
          <a:p>
            <a:pPr lvl="1"/>
            <a:r>
              <a:rPr lang="en-US" dirty="0"/>
              <a:t>It seems plausible that a person placed on such a hi-tech medical treatment path will continue to need a never-ending series of gene-editing treatments and perhaps other invasive hi-tech treatments to mitigate and manage the effects of clumsy gene splicing.</a:t>
            </a:r>
          </a:p>
        </p:txBody>
      </p:sp>
    </p:spTree>
    <p:extLst>
      <p:ext uri="{BB962C8B-B14F-4D97-AF65-F5344CB8AC3E}">
        <p14:creationId xmlns:p14="http://schemas.microsoft.com/office/powerpoint/2010/main" val="417731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2900</TotalTime>
  <Words>846</Words>
  <Application>Microsoft Office PowerPoint</Application>
  <PresentationFormat>Widescreen</PresentationFormat>
  <Paragraphs>81</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Daniel 11: 36-45</vt:lpstr>
      <vt:lpstr>Daniel 11: 36-45</vt:lpstr>
      <vt:lpstr>Daniel 11: 36-45</vt:lpstr>
      <vt:lpstr>Daniel 11: 36-38</vt:lpstr>
      <vt:lpstr>Daniel 11: 38</vt:lpstr>
      <vt:lpstr>Daniel 11: 38</vt:lpstr>
      <vt:lpstr>Daniel 11: 38</vt:lpstr>
      <vt:lpstr>Daniel 11: 38</vt:lpstr>
      <vt:lpstr>Daniel 11: 38</vt:lpstr>
      <vt:lpstr>PowerPoint Presentation</vt:lpstr>
      <vt:lpstr>Revelation 13: 14-15</vt:lpstr>
      <vt:lpstr>Where does this leave us today?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Larry Hoekstra</dc:creator>
  <cp:lastModifiedBy>Al Trepczyk</cp:lastModifiedBy>
  <cp:revision>30</cp:revision>
  <dcterms:created xsi:type="dcterms:W3CDTF">2019-12-16T14:17:55Z</dcterms:created>
  <dcterms:modified xsi:type="dcterms:W3CDTF">2021-11-18T20:59:26Z</dcterms:modified>
</cp:coreProperties>
</file>