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C6C6E745-0445-4D0C-8CE9-D29B34A12191}"/>
    <pc:docChg chg="custSel delSld modSld">
      <pc:chgData name="Al Trepczyk" userId="da6b4c773700c1fb" providerId="LiveId" clId="{C6C6E745-0445-4D0C-8CE9-D29B34A12191}" dt="2023-09-21T21:12:41.057" v="125" actId="20577"/>
      <pc:docMkLst>
        <pc:docMk/>
      </pc:docMkLst>
      <pc:sldChg chg="modSp mod">
        <pc:chgData name="Al Trepczyk" userId="da6b4c773700c1fb" providerId="LiveId" clId="{C6C6E745-0445-4D0C-8CE9-D29B34A12191}" dt="2023-09-21T21:05:26.607" v="53"/>
        <pc:sldMkLst>
          <pc:docMk/>
          <pc:sldMk cId="1389575308" sldId="257"/>
        </pc:sldMkLst>
        <pc:spChg chg="mod">
          <ac:chgData name="Al Trepczyk" userId="da6b4c773700c1fb" providerId="LiveId" clId="{C6C6E745-0445-4D0C-8CE9-D29B34A12191}" dt="2023-09-21T21:05:26.607" v="53"/>
          <ac:spMkLst>
            <pc:docMk/>
            <pc:sldMk cId="1389575308" sldId="257"/>
            <ac:spMk id="3" creationId="{7A5DA368-698F-D8C3-CC74-0E88C7A4E9C0}"/>
          </ac:spMkLst>
        </pc:spChg>
      </pc:sldChg>
      <pc:sldChg chg="modSp mod">
        <pc:chgData name="Al Trepczyk" userId="da6b4c773700c1fb" providerId="LiveId" clId="{C6C6E745-0445-4D0C-8CE9-D29B34A12191}" dt="2023-09-21T21:00:38.071" v="20" actId="20577"/>
        <pc:sldMkLst>
          <pc:docMk/>
          <pc:sldMk cId="1441819020" sldId="258"/>
        </pc:sldMkLst>
        <pc:spChg chg="mod">
          <ac:chgData name="Al Trepczyk" userId="da6b4c773700c1fb" providerId="LiveId" clId="{C6C6E745-0445-4D0C-8CE9-D29B34A12191}" dt="2023-09-21T21:00:38.071" v="20" actId="20577"/>
          <ac:spMkLst>
            <pc:docMk/>
            <pc:sldMk cId="1441819020" sldId="258"/>
            <ac:spMk id="3" creationId="{7A5EC450-D86A-8F17-B8DA-BFDA45B8A2B9}"/>
          </ac:spMkLst>
        </pc:spChg>
      </pc:sldChg>
      <pc:sldChg chg="modSp mod">
        <pc:chgData name="Al Trepczyk" userId="da6b4c773700c1fb" providerId="LiveId" clId="{C6C6E745-0445-4D0C-8CE9-D29B34A12191}" dt="2023-09-21T21:01:29.565" v="27" actId="20577"/>
        <pc:sldMkLst>
          <pc:docMk/>
          <pc:sldMk cId="3603147176" sldId="259"/>
        </pc:sldMkLst>
        <pc:spChg chg="mod">
          <ac:chgData name="Al Trepczyk" userId="da6b4c773700c1fb" providerId="LiveId" clId="{C6C6E745-0445-4D0C-8CE9-D29B34A12191}" dt="2023-09-21T21:01:29.565" v="27" actId="20577"/>
          <ac:spMkLst>
            <pc:docMk/>
            <pc:sldMk cId="3603147176" sldId="259"/>
            <ac:spMk id="3" creationId="{027E2C80-3890-CE4F-2F85-8AD430358ADD}"/>
          </ac:spMkLst>
        </pc:spChg>
      </pc:sldChg>
      <pc:sldChg chg="modSp mod">
        <pc:chgData name="Al Trepczyk" userId="da6b4c773700c1fb" providerId="LiveId" clId="{C6C6E745-0445-4D0C-8CE9-D29B34A12191}" dt="2023-09-21T21:09:34.698" v="57" actId="20577"/>
        <pc:sldMkLst>
          <pc:docMk/>
          <pc:sldMk cId="4095481652" sldId="260"/>
        </pc:sldMkLst>
        <pc:spChg chg="mod">
          <ac:chgData name="Al Trepczyk" userId="da6b4c773700c1fb" providerId="LiveId" clId="{C6C6E745-0445-4D0C-8CE9-D29B34A12191}" dt="2023-09-21T21:09:34.698" v="57" actId="20577"/>
          <ac:spMkLst>
            <pc:docMk/>
            <pc:sldMk cId="4095481652" sldId="260"/>
            <ac:spMk id="3" creationId="{E75896DA-0344-C4DE-9819-57A80640D121}"/>
          </ac:spMkLst>
        </pc:spChg>
      </pc:sldChg>
      <pc:sldChg chg="modSp mod">
        <pc:chgData name="Al Trepczyk" userId="da6b4c773700c1fb" providerId="LiveId" clId="{C6C6E745-0445-4D0C-8CE9-D29B34A12191}" dt="2023-09-21T21:09:45.394" v="63" actId="20577"/>
        <pc:sldMkLst>
          <pc:docMk/>
          <pc:sldMk cId="3604281363" sldId="261"/>
        </pc:sldMkLst>
        <pc:spChg chg="mod">
          <ac:chgData name="Al Trepczyk" userId="da6b4c773700c1fb" providerId="LiveId" clId="{C6C6E745-0445-4D0C-8CE9-D29B34A12191}" dt="2023-09-21T21:09:45.394" v="63" actId="20577"/>
          <ac:spMkLst>
            <pc:docMk/>
            <pc:sldMk cId="3604281363" sldId="261"/>
            <ac:spMk id="3" creationId="{5F8A6668-4176-BD42-5880-6DDFCF76ED75}"/>
          </ac:spMkLst>
        </pc:spChg>
      </pc:sldChg>
      <pc:sldChg chg="modSp mod">
        <pc:chgData name="Al Trepczyk" userId="da6b4c773700c1fb" providerId="LiveId" clId="{C6C6E745-0445-4D0C-8CE9-D29B34A12191}" dt="2023-09-21T21:10:21.588" v="78" actId="27636"/>
        <pc:sldMkLst>
          <pc:docMk/>
          <pc:sldMk cId="3831430659" sldId="262"/>
        </pc:sldMkLst>
        <pc:spChg chg="mod">
          <ac:chgData name="Al Trepczyk" userId="da6b4c773700c1fb" providerId="LiveId" clId="{C6C6E745-0445-4D0C-8CE9-D29B34A12191}" dt="2023-09-21T21:10:21.588" v="78" actId="27636"/>
          <ac:spMkLst>
            <pc:docMk/>
            <pc:sldMk cId="3831430659" sldId="262"/>
            <ac:spMk id="3" creationId="{58061417-802F-9E23-C5E6-46106B94B9B2}"/>
          </ac:spMkLst>
        </pc:spChg>
      </pc:sldChg>
      <pc:sldChg chg="modSp mod">
        <pc:chgData name="Al Trepczyk" userId="da6b4c773700c1fb" providerId="LiveId" clId="{C6C6E745-0445-4D0C-8CE9-D29B34A12191}" dt="2023-09-21T21:10:55.242" v="89"/>
        <pc:sldMkLst>
          <pc:docMk/>
          <pc:sldMk cId="4217080717" sldId="263"/>
        </pc:sldMkLst>
        <pc:spChg chg="mod">
          <ac:chgData name="Al Trepczyk" userId="da6b4c773700c1fb" providerId="LiveId" clId="{C6C6E745-0445-4D0C-8CE9-D29B34A12191}" dt="2023-09-21T21:10:55.242" v="89"/>
          <ac:spMkLst>
            <pc:docMk/>
            <pc:sldMk cId="4217080717" sldId="263"/>
            <ac:spMk id="3" creationId="{4A26F40F-704A-B30D-8F01-DD52ACB02E94}"/>
          </ac:spMkLst>
        </pc:spChg>
      </pc:sldChg>
      <pc:sldChg chg="modSp mod">
        <pc:chgData name="Al Trepczyk" userId="da6b4c773700c1fb" providerId="LiveId" clId="{C6C6E745-0445-4D0C-8CE9-D29B34A12191}" dt="2023-09-21T21:11:15.799" v="98" actId="20577"/>
        <pc:sldMkLst>
          <pc:docMk/>
          <pc:sldMk cId="2323409468" sldId="264"/>
        </pc:sldMkLst>
        <pc:spChg chg="mod">
          <ac:chgData name="Al Trepczyk" userId="da6b4c773700c1fb" providerId="LiveId" clId="{C6C6E745-0445-4D0C-8CE9-D29B34A12191}" dt="2023-09-21T21:11:15.799" v="98" actId="20577"/>
          <ac:spMkLst>
            <pc:docMk/>
            <pc:sldMk cId="2323409468" sldId="264"/>
            <ac:spMk id="3" creationId="{54C93CCE-9825-8BD3-8A6E-5E223555D381}"/>
          </ac:spMkLst>
        </pc:spChg>
      </pc:sldChg>
      <pc:sldChg chg="modSp mod">
        <pc:chgData name="Al Trepczyk" userId="da6b4c773700c1fb" providerId="LiveId" clId="{C6C6E745-0445-4D0C-8CE9-D29B34A12191}" dt="2023-09-21T21:11:31.980" v="102" actId="20577"/>
        <pc:sldMkLst>
          <pc:docMk/>
          <pc:sldMk cId="590914313" sldId="265"/>
        </pc:sldMkLst>
        <pc:spChg chg="mod">
          <ac:chgData name="Al Trepczyk" userId="da6b4c773700c1fb" providerId="LiveId" clId="{C6C6E745-0445-4D0C-8CE9-D29B34A12191}" dt="2023-09-21T21:11:31.980" v="102" actId="20577"/>
          <ac:spMkLst>
            <pc:docMk/>
            <pc:sldMk cId="590914313" sldId="265"/>
            <ac:spMk id="3" creationId="{B34F94CD-C0D0-F7D6-AE71-5A3D48140BE3}"/>
          </ac:spMkLst>
        </pc:spChg>
      </pc:sldChg>
      <pc:sldChg chg="modSp mod">
        <pc:chgData name="Al Trepczyk" userId="da6b4c773700c1fb" providerId="LiveId" clId="{C6C6E745-0445-4D0C-8CE9-D29B34A12191}" dt="2023-09-21T21:11:53.166" v="111" actId="20577"/>
        <pc:sldMkLst>
          <pc:docMk/>
          <pc:sldMk cId="1993502777" sldId="266"/>
        </pc:sldMkLst>
        <pc:spChg chg="mod">
          <ac:chgData name="Al Trepczyk" userId="da6b4c773700c1fb" providerId="LiveId" clId="{C6C6E745-0445-4D0C-8CE9-D29B34A12191}" dt="2023-09-21T21:11:53.166" v="111" actId="20577"/>
          <ac:spMkLst>
            <pc:docMk/>
            <pc:sldMk cId="1993502777" sldId="266"/>
            <ac:spMk id="3" creationId="{2832C673-6F5A-8D9A-6B44-F8917C08521F}"/>
          </ac:spMkLst>
        </pc:spChg>
      </pc:sldChg>
      <pc:sldChg chg="modSp mod">
        <pc:chgData name="Al Trepczyk" userId="da6b4c773700c1fb" providerId="LiveId" clId="{C6C6E745-0445-4D0C-8CE9-D29B34A12191}" dt="2023-09-21T21:12:41.057" v="125" actId="20577"/>
        <pc:sldMkLst>
          <pc:docMk/>
          <pc:sldMk cId="2477277753" sldId="267"/>
        </pc:sldMkLst>
        <pc:spChg chg="mod">
          <ac:chgData name="Al Trepczyk" userId="da6b4c773700c1fb" providerId="LiveId" clId="{C6C6E745-0445-4D0C-8CE9-D29B34A12191}" dt="2023-09-21T21:12:41.057" v="125" actId="20577"/>
          <ac:spMkLst>
            <pc:docMk/>
            <pc:sldMk cId="2477277753" sldId="267"/>
            <ac:spMk id="3" creationId="{86FA6FD4-826B-2108-AE72-AD93F30BBD2B}"/>
          </ac:spMkLst>
        </pc:spChg>
      </pc:sldChg>
      <pc:sldChg chg="del">
        <pc:chgData name="Al Trepczyk" userId="da6b4c773700c1fb" providerId="LiveId" clId="{C6C6E745-0445-4D0C-8CE9-D29B34A12191}" dt="2023-09-21T21:04:36.984" v="44" actId="47"/>
        <pc:sldMkLst>
          <pc:docMk/>
          <pc:sldMk cId="3577208353" sldId="268"/>
        </pc:sldMkLst>
      </pc:sldChg>
      <pc:sldChg chg="del">
        <pc:chgData name="Al Trepczyk" userId="da6b4c773700c1fb" providerId="LiveId" clId="{C6C6E745-0445-4D0C-8CE9-D29B34A12191}" dt="2023-09-21T21:04:36.984" v="44" actId="47"/>
        <pc:sldMkLst>
          <pc:docMk/>
          <pc:sldMk cId="3005237068" sldId="269"/>
        </pc:sldMkLst>
      </pc:sldChg>
      <pc:sldChg chg="del">
        <pc:chgData name="Al Trepczyk" userId="da6b4c773700c1fb" providerId="LiveId" clId="{C6C6E745-0445-4D0C-8CE9-D29B34A12191}" dt="2023-09-21T21:04:36.984" v="44" actId="47"/>
        <pc:sldMkLst>
          <pc:docMk/>
          <pc:sldMk cId="1222427004" sldId="270"/>
        </pc:sldMkLst>
      </pc:sldChg>
      <pc:sldChg chg="del">
        <pc:chgData name="Al Trepczyk" userId="da6b4c773700c1fb" providerId="LiveId" clId="{C6C6E745-0445-4D0C-8CE9-D29B34A12191}" dt="2023-09-21T21:04:36.984" v="44" actId="47"/>
        <pc:sldMkLst>
          <pc:docMk/>
          <pc:sldMk cId="3203865561" sldId="271"/>
        </pc:sldMkLst>
      </pc:sldChg>
      <pc:sldChg chg="del">
        <pc:chgData name="Al Trepczyk" userId="da6b4c773700c1fb" providerId="LiveId" clId="{C6C6E745-0445-4D0C-8CE9-D29B34A12191}" dt="2023-09-21T21:04:36.984" v="44" actId="47"/>
        <pc:sldMkLst>
          <pc:docMk/>
          <pc:sldMk cId="1352847307" sldId="272"/>
        </pc:sldMkLst>
      </pc:sldChg>
      <pc:sldChg chg="del">
        <pc:chgData name="Al Trepczyk" userId="da6b4c773700c1fb" providerId="LiveId" clId="{C6C6E745-0445-4D0C-8CE9-D29B34A12191}" dt="2023-09-21T21:04:36.984" v="44" actId="47"/>
        <pc:sldMkLst>
          <pc:docMk/>
          <pc:sldMk cId="3950984855" sldId="273"/>
        </pc:sldMkLst>
      </pc:sldChg>
      <pc:sldChg chg="del">
        <pc:chgData name="Al Trepczyk" userId="da6b4c773700c1fb" providerId="LiveId" clId="{C6C6E745-0445-4D0C-8CE9-D29B34A12191}" dt="2023-09-21T21:04:36.984" v="44" actId="47"/>
        <pc:sldMkLst>
          <pc:docMk/>
          <pc:sldMk cId="3664200857" sldId="274"/>
        </pc:sldMkLst>
      </pc:sldChg>
      <pc:sldChg chg="del">
        <pc:chgData name="Al Trepczyk" userId="da6b4c773700c1fb" providerId="LiveId" clId="{C6C6E745-0445-4D0C-8CE9-D29B34A12191}" dt="2023-09-21T21:04:36.984" v="44" actId="47"/>
        <pc:sldMkLst>
          <pc:docMk/>
          <pc:sldMk cId="3327239019" sldId="27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That They May See My Glory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17: 20-26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1BDEB-2390-3D50-A0CE-DEF4AE972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That They May See My Glory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94CD-C0D0-F7D6-AE71-5A3D48140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second section of this prayer is found</a:t>
            </a:r>
          </a:p>
          <a:p>
            <a:pPr lvl="1"/>
            <a:r>
              <a:rPr lang="en-US" dirty="0"/>
              <a:t>John 17: 24-26</a:t>
            </a:r>
          </a:p>
          <a:p>
            <a:r>
              <a:rPr lang="en-US" dirty="0"/>
              <a:t>“I desire… that they be with Me”</a:t>
            </a:r>
          </a:p>
          <a:p>
            <a:pPr lvl="1"/>
            <a:r>
              <a:rPr lang="en-US" dirty="0"/>
              <a:t>This a prayer for us to live with Him eternally in heaven</a:t>
            </a:r>
          </a:p>
          <a:p>
            <a:r>
              <a:rPr lang="en-US" dirty="0"/>
              <a:t>Herein lies a stupendous thought</a:t>
            </a:r>
          </a:p>
          <a:p>
            <a:pPr lvl="1"/>
            <a:r>
              <a:rPr lang="en-US" dirty="0"/>
              <a:t>It is this…</a:t>
            </a:r>
          </a:p>
          <a:p>
            <a:pPr lvl="1"/>
            <a:r>
              <a:rPr lang="en-US" dirty="0"/>
              <a:t>God Himself in the person of Jesus Christ</a:t>
            </a:r>
          </a:p>
          <a:p>
            <a:pPr lvl="1"/>
            <a:r>
              <a:rPr lang="en-US" dirty="0"/>
              <a:t>Wants eternal fellowship with us!!!!</a:t>
            </a:r>
          </a:p>
        </p:txBody>
      </p:sp>
    </p:spTree>
    <p:extLst>
      <p:ext uri="{BB962C8B-B14F-4D97-AF65-F5344CB8AC3E}">
        <p14:creationId xmlns:p14="http://schemas.microsoft.com/office/powerpoint/2010/main" val="590914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4BD94-7D52-34F5-100A-AE1A1068C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That They May See My Glory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2C673-6F5A-8D9A-6B44-F8917C085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Revelation 19: 7-9</a:t>
            </a:r>
          </a:p>
          <a:p>
            <a:pPr lvl="1"/>
            <a:r>
              <a:rPr lang="en-US" dirty="0"/>
              <a:t>Blessed are those who are invited to the marriage supper of the Lamb!!!!</a:t>
            </a:r>
          </a:p>
          <a:p>
            <a:pPr lvl="1"/>
            <a:r>
              <a:rPr lang="en-US" dirty="0"/>
              <a:t>What a thought…</a:t>
            </a:r>
          </a:p>
          <a:p>
            <a:pPr lvl="2"/>
            <a:r>
              <a:rPr lang="en-US" dirty="0"/>
              <a:t>John 14: 1-1-3</a:t>
            </a:r>
          </a:p>
          <a:p>
            <a:pPr lvl="2"/>
            <a:r>
              <a:rPr lang="en-US" dirty="0"/>
              <a:t>We… all Christians are God the Father’s love gift to the Son</a:t>
            </a:r>
          </a:p>
          <a:p>
            <a:pPr lvl="2"/>
            <a:r>
              <a:rPr lang="en-US" dirty="0"/>
              <a:t>Psalm 23…</a:t>
            </a:r>
          </a:p>
          <a:p>
            <a:pPr lvl="3"/>
            <a:r>
              <a:rPr lang="en-US" u="sng" dirty="0"/>
              <a:t>AND I WILL DWELL IN THE HOUSE OF THE LORD FOREVER</a:t>
            </a:r>
          </a:p>
          <a:p>
            <a:pPr lvl="3"/>
            <a:r>
              <a:rPr lang="en-US" dirty="0"/>
              <a:t>I John 3: 1-3</a:t>
            </a:r>
          </a:p>
        </p:txBody>
      </p:sp>
    </p:spTree>
    <p:extLst>
      <p:ext uri="{BB962C8B-B14F-4D97-AF65-F5344CB8AC3E}">
        <p14:creationId xmlns:p14="http://schemas.microsoft.com/office/powerpoint/2010/main" val="1993502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7181F-93A0-E5B1-DCA4-7CDDE0D61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That They May See My Glory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A6FD4-826B-2108-AE72-AD93F30BB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37138"/>
            <a:ext cx="11131062" cy="57208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this passage we find two reasons why Jesus wants us there with Him</a:t>
            </a:r>
          </a:p>
          <a:p>
            <a:pPr lvl="1"/>
            <a:r>
              <a:rPr lang="en-US" dirty="0"/>
              <a:t>John 17: 24… that they may see My glory</a:t>
            </a:r>
          </a:p>
          <a:p>
            <a:pPr lvl="1"/>
            <a:r>
              <a:rPr lang="en-US" dirty="0"/>
              <a:t>Revelation 22: 3-5</a:t>
            </a:r>
          </a:p>
          <a:p>
            <a:pPr lvl="2"/>
            <a:r>
              <a:rPr lang="en-US" dirty="0"/>
              <a:t>A city that is 1,500 miles cubed will be illuminated by the glory of the Lord God</a:t>
            </a:r>
          </a:p>
          <a:p>
            <a:r>
              <a:rPr lang="en-US" dirty="0"/>
              <a:t>Second reason also found in John 17: 24</a:t>
            </a:r>
          </a:p>
          <a:p>
            <a:pPr lvl="1"/>
            <a:r>
              <a:rPr lang="en-US" dirty="0"/>
              <a:t>Because You (Father) loved Me</a:t>
            </a:r>
          </a:p>
          <a:p>
            <a:pPr lvl="2"/>
            <a:r>
              <a:rPr lang="en-US" dirty="0"/>
              <a:t>Before the foundation of the world</a:t>
            </a:r>
          </a:p>
          <a:p>
            <a:pPr lvl="2"/>
            <a:r>
              <a:rPr lang="en-US" dirty="0"/>
              <a:t>It is by Your great love… all of heaven is possible</a:t>
            </a:r>
          </a:p>
        </p:txBody>
      </p:sp>
    </p:spTree>
    <p:extLst>
      <p:ext uri="{BB962C8B-B14F-4D97-AF65-F5344CB8AC3E}">
        <p14:creationId xmlns:p14="http://schemas.microsoft.com/office/powerpoint/2010/main" val="247727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469" y="241300"/>
            <a:ext cx="11131062" cy="1006475"/>
          </a:xfrm>
        </p:spPr>
        <p:txBody>
          <a:bodyPr/>
          <a:lstStyle/>
          <a:p>
            <a:r>
              <a:rPr lang="en-US" b="1" dirty="0"/>
              <a:t>That They May See My Glory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69" y="1477108"/>
            <a:ext cx="11131062" cy="538089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this passage there are two main parts</a:t>
            </a:r>
          </a:p>
          <a:p>
            <a:pPr lvl="1"/>
            <a:r>
              <a:rPr lang="en-US" dirty="0"/>
              <a:t>The first is in John 17: 20-23…</a:t>
            </a:r>
          </a:p>
          <a:p>
            <a:pPr lvl="2"/>
            <a:r>
              <a:rPr lang="en-US" dirty="0"/>
              <a:t>Jesus is praying for all future believers</a:t>
            </a:r>
          </a:p>
          <a:p>
            <a:pPr lvl="2"/>
            <a:r>
              <a:rPr lang="en-US" dirty="0"/>
              <a:t>John 17: 20… ”who believe in Me through their word”</a:t>
            </a:r>
          </a:p>
          <a:p>
            <a:pPr lvl="1"/>
            <a:r>
              <a:rPr lang="en-US" dirty="0"/>
              <a:t>The second is found in John 17: 24-26</a:t>
            </a:r>
          </a:p>
          <a:p>
            <a:pPr lvl="2"/>
            <a:r>
              <a:rPr lang="en-US" dirty="0"/>
              <a:t>Jesus is desiring that those who follow Him</a:t>
            </a:r>
          </a:p>
          <a:p>
            <a:pPr lvl="2"/>
            <a:r>
              <a:rPr lang="en-US" dirty="0"/>
              <a:t>John 17: 24… ”May see/partake in His glory”</a:t>
            </a:r>
          </a:p>
          <a:p>
            <a:r>
              <a:rPr lang="en-US" dirty="0"/>
              <a:t>In this passage John 17: 20-26 we see God’s plan</a:t>
            </a:r>
          </a:p>
          <a:p>
            <a:pPr lvl="1"/>
            <a:r>
              <a:rPr lang="en-US" dirty="0"/>
              <a:t>The Triune God wants every Christian</a:t>
            </a:r>
          </a:p>
          <a:p>
            <a:pPr lvl="1"/>
            <a:r>
              <a:rPr lang="en-US" dirty="0"/>
              <a:t>To enjoy His presence forever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554B5-B9FA-33D2-20C4-768EC1729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That They May See My Glory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EC450-D86A-8F17-B8DA-BFDA45B8A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257300"/>
            <a:ext cx="11131062" cy="56007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Note these passages</a:t>
            </a:r>
          </a:p>
          <a:p>
            <a:pPr lvl="1"/>
            <a:r>
              <a:rPr lang="en-US" dirty="0"/>
              <a:t>Hebrews 2: 9-11; Colossians 3: 1-4; Luke 10: 17-20</a:t>
            </a:r>
          </a:p>
          <a:p>
            <a:r>
              <a:rPr lang="en-US" dirty="0"/>
              <a:t>Foundational truths in the Word</a:t>
            </a:r>
          </a:p>
          <a:p>
            <a:pPr lvl="1"/>
            <a:r>
              <a:rPr lang="en-US" dirty="0"/>
              <a:t>Genesis 2: 26</a:t>
            </a:r>
          </a:p>
          <a:p>
            <a:pPr lvl="2"/>
            <a:r>
              <a:rPr lang="en-US" dirty="0"/>
              <a:t>Let Us…</a:t>
            </a:r>
          </a:p>
          <a:p>
            <a:pPr lvl="2"/>
            <a:r>
              <a:rPr lang="en-US" dirty="0"/>
              <a:t>The Triune God</a:t>
            </a:r>
          </a:p>
          <a:p>
            <a:pPr lvl="3"/>
            <a:r>
              <a:rPr lang="en-US" dirty="0"/>
              <a:t>God the Father</a:t>
            </a:r>
          </a:p>
          <a:p>
            <a:pPr lvl="3"/>
            <a:r>
              <a:rPr lang="en-US" dirty="0"/>
              <a:t>God the Son</a:t>
            </a:r>
          </a:p>
          <a:p>
            <a:pPr lvl="3"/>
            <a:r>
              <a:rPr lang="en-US" dirty="0"/>
              <a:t>God the Holy Spirit</a:t>
            </a:r>
          </a:p>
          <a:p>
            <a:pPr lvl="2"/>
            <a:r>
              <a:rPr lang="en-US" dirty="0"/>
              <a:t>I John 4: 7-17</a:t>
            </a:r>
          </a:p>
          <a:p>
            <a:pPr lvl="3"/>
            <a:r>
              <a:rPr lang="en-US" dirty="0"/>
              <a:t>God is love</a:t>
            </a:r>
          </a:p>
        </p:txBody>
      </p:sp>
    </p:spTree>
    <p:extLst>
      <p:ext uri="{BB962C8B-B14F-4D97-AF65-F5344CB8AC3E}">
        <p14:creationId xmlns:p14="http://schemas.microsoft.com/office/powerpoint/2010/main" val="1441819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B4100-5333-EFFD-287F-E77692DCB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That They May See My Glory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E2C80-3890-CE4F-2F85-8AD430358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257300"/>
            <a:ext cx="11131062" cy="56007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Why is it important for us to know about the Trinity?</a:t>
            </a:r>
          </a:p>
          <a:p>
            <a:r>
              <a:rPr lang="en-US" dirty="0"/>
              <a:t>Definition of the Trinity… One God in essence… three distinct persons (Father, Son, Holy Spirit)</a:t>
            </a:r>
          </a:p>
          <a:p>
            <a:pPr lvl="1"/>
            <a:r>
              <a:rPr lang="en-US" dirty="0"/>
              <a:t>Truth # 1… love can only exist if you have more than one person</a:t>
            </a:r>
          </a:p>
          <a:p>
            <a:pPr lvl="2"/>
            <a:r>
              <a:rPr lang="en-US" dirty="0"/>
              <a:t>Example… you cannot say you love your children if you have never had a child</a:t>
            </a:r>
          </a:p>
          <a:p>
            <a:pPr lvl="2"/>
            <a:r>
              <a:rPr lang="en-US" dirty="0"/>
              <a:t>You cannot say you love your husband or wife if you have never been married</a:t>
            </a:r>
          </a:p>
          <a:p>
            <a:pPr lvl="2"/>
            <a:r>
              <a:rPr lang="en-US" dirty="0"/>
              <a:t>Stranded on a desert island leads to loneliness and despair</a:t>
            </a:r>
          </a:p>
        </p:txBody>
      </p:sp>
    </p:spTree>
    <p:extLst>
      <p:ext uri="{BB962C8B-B14F-4D97-AF65-F5344CB8AC3E}">
        <p14:creationId xmlns:p14="http://schemas.microsoft.com/office/powerpoint/2010/main" val="3603147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1DB49-A39B-08D7-D82B-B4739DE74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That They May See My Glory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896DA-0344-C4DE-9819-57A80640D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this apply to me?</a:t>
            </a:r>
          </a:p>
          <a:p>
            <a:pPr lvl="1"/>
            <a:r>
              <a:rPr lang="en-US" dirty="0"/>
              <a:t>All other religions are based on a singular </a:t>
            </a:r>
            <a:r>
              <a:rPr lang="en-US" dirty="0" err="1"/>
              <a:t>diety</a:t>
            </a:r>
            <a:endParaRPr lang="en-US" dirty="0"/>
          </a:p>
          <a:p>
            <a:pPr lvl="2"/>
            <a:r>
              <a:rPr lang="en-US" dirty="0"/>
              <a:t>That is why all other religions has a god who is</a:t>
            </a:r>
          </a:p>
          <a:p>
            <a:pPr lvl="3"/>
            <a:r>
              <a:rPr lang="en-US" dirty="0"/>
              <a:t>Vengeful and is one who must be appeased</a:t>
            </a:r>
          </a:p>
          <a:p>
            <a:pPr lvl="1"/>
            <a:r>
              <a:rPr lang="en-US" dirty="0"/>
              <a:t>Only the Triune God of the Bible can love!</a:t>
            </a:r>
          </a:p>
          <a:p>
            <a:pPr lvl="2"/>
            <a:r>
              <a:rPr lang="en-US" dirty="0"/>
              <a:t>No other so-called “deity” can do so</a:t>
            </a:r>
          </a:p>
          <a:p>
            <a:r>
              <a:rPr lang="en-US" dirty="0"/>
              <a:t> Truth # 2… all three Persons of the Godhead</a:t>
            </a:r>
          </a:p>
          <a:p>
            <a:pPr lvl="1"/>
            <a:r>
              <a:rPr lang="en-US" dirty="0"/>
              <a:t>Are working for the salvation of men</a:t>
            </a:r>
          </a:p>
        </p:txBody>
      </p:sp>
    </p:spTree>
    <p:extLst>
      <p:ext uri="{BB962C8B-B14F-4D97-AF65-F5344CB8AC3E}">
        <p14:creationId xmlns:p14="http://schemas.microsoft.com/office/powerpoint/2010/main" val="4095481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18C36-DD24-95A8-BB7B-FF4C006DF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That They May See My Glory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A6668-4176-BD42-5880-6DDFCF76E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God the Father</a:t>
            </a:r>
          </a:p>
          <a:p>
            <a:pPr lvl="1"/>
            <a:r>
              <a:rPr lang="en-US" dirty="0" err="1"/>
              <a:t>Galations</a:t>
            </a:r>
            <a:r>
              <a:rPr lang="en-US" dirty="0"/>
              <a:t> 4: 4-7</a:t>
            </a:r>
          </a:p>
          <a:p>
            <a:r>
              <a:rPr lang="en-US" dirty="0"/>
              <a:t>God the Son</a:t>
            </a:r>
          </a:p>
          <a:p>
            <a:pPr lvl="1"/>
            <a:r>
              <a:rPr lang="en-US" dirty="0"/>
              <a:t>Mark 10: 45</a:t>
            </a:r>
          </a:p>
          <a:p>
            <a:pPr lvl="2"/>
            <a:r>
              <a:rPr lang="en-US" dirty="0"/>
              <a:t>To serve</a:t>
            </a:r>
          </a:p>
          <a:p>
            <a:pPr lvl="2"/>
            <a:r>
              <a:rPr lang="en-US" dirty="0"/>
              <a:t>Give His life a ransom for many</a:t>
            </a:r>
          </a:p>
          <a:p>
            <a:r>
              <a:rPr lang="en-US" dirty="0"/>
              <a:t>God the Holy Spirit</a:t>
            </a:r>
          </a:p>
          <a:p>
            <a:pPr lvl="1"/>
            <a:r>
              <a:rPr lang="en-US" dirty="0"/>
              <a:t>Book following the Gospel of John</a:t>
            </a:r>
          </a:p>
        </p:txBody>
      </p:sp>
    </p:spTree>
    <p:extLst>
      <p:ext uri="{BB962C8B-B14F-4D97-AF65-F5344CB8AC3E}">
        <p14:creationId xmlns:p14="http://schemas.microsoft.com/office/powerpoint/2010/main" val="3604281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46A24-40BE-0F7F-D1EE-B8D5A957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That They May See My Glory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61417-802F-9E23-C5E6-46106B94B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It is called “the Acts of the Apostles”</a:t>
            </a:r>
          </a:p>
          <a:p>
            <a:pPr lvl="1"/>
            <a:r>
              <a:rPr lang="en-US" dirty="0"/>
              <a:t>I think it is mis-named</a:t>
            </a:r>
          </a:p>
          <a:p>
            <a:pPr lvl="1"/>
            <a:r>
              <a:rPr lang="en-US" dirty="0"/>
              <a:t>It should be called ”the Acts of the Holy Spirit”</a:t>
            </a:r>
          </a:p>
          <a:p>
            <a:pPr lvl="1"/>
            <a:r>
              <a:rPr lang="en-US" dirty="0"/>
              <a:t>Note His works in lives of men</a:t>
            </a:r>
          </a:p>
          <a:p>
            <a:pPr lvl="2"/>
            <a:r>
              <a:rPr lang="en-US" dirty="0"/>
              <a:t>He is the Helper (John 14: 26)</a:t>
            </a:r>
          </a:p>
          <a:p>
            <a:pPr lvl="2"/>
            <a:r>
              <a:rPr lang="en-US" dirty="0"/>
              <a:t>He is the guard and sealer of salvation (Ephesians 1: 13)</a:t>
            </a:r>
          </a:p>
          <a:p>
            <a:pPr lvl="2"/>
            <a:r>
              <a:rPr lang="en-US" dirty="0"/>
              <a:t>He assists in prayer (Romans 8: 26-27: Jude 20)</a:t>
            </a:r>
          </a:p>
          <a:p>
            <a:pPr lvl="2"/>
            <a:r>
              <a:rPr lang="en-US" dirty="0"/>
              <a:t>He regenerates and renews the believer (Titus 3: 5)</a:t>
            </a:r>
          </a:p>
          <a:p>
            <a:pPr lvl="2"/>
            <a:r>
              <a:rPr lang="en-US" dirty="0"/>
              <a:t>He leads the believer to righteousness (</a:t>
            </a:r>
            <a:r>
              <a:rPr lang="en-US" dirty="0" err="1"/>
              <a:t>Galations</a:t>
            </a:r>
            <a:r>
              <a:rPr lang="en-US" dirty="0"/>
              <a:t> 5: 16-18)</a:t>
            </a:r>
          </a:p>
        </p:txBody>
      </p:sp>
    </p:spTree>
    <p:extLst>
      <p:ext uri="{BB962C8B-B14F-4D97-AF65-F5344CB8AC3E}">
        <p14:creationId xmlns:p14="http://schemas.microsoft.com/office/powerpoint/2010/main" val="3831430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0CBE8-6C81-91CA-F532-EB17BA4BA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That They May See My Glory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6F40F-704A-B30D-8F01-DD52ACB02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Truth # 3… your reason and mine for being saved</a:t>
            </a:r>
          </a:p>
          <a:p>
            <a:pPr lvl="1"/>
            <a:r>
              <a:rPr lang="en-US" dirty="0"/>
              <a:t>Ephesians 2: 4-7</a:t>
            </a:r>
          </a:p>
          <a:p>
            <a:pPr lvl="2"/>
            <a:r>
              <a:rPr lang="en-US" dirty="0"/>
              <a:t>To show the riches of His grace</a:t>
            </a:r>
          </a:p>
          <a:p>
            <a:pPr lvl="2"/>
            <a:r>
              <a:rPr lang="en-US" dirty="0"/>
              <a:t>In kindness towards us in Christ Jesus</a:t>
            </a:r>
          </a:p>
          <a:p>
            <a:r>
              <a:rPr lang="en-US" dirty="0"/>
              <a:t>John 17: 21-23… section # 1</a:t>
            </a:r>
          </a:p>
          <a:p>
            <a:pPr lvl="1"/>
            <a:r>
              <a:rPr lang="en-US" dirty="0"/>
              <a:t>It a prayer of transformation</a:t>
            </a:r>
          </a:p>
          <a:p>
            <a:pPr lvl="1"/>
            <a:r>
              <a:rPr lang="en-US" dirty="0"/>
              <a:t>From the kingdom of darkness</a:t>
            </a:r>
          </a:p>
          <a:p>
            <a:pPr lvl="1"/>
            <a:r>
              <a:rPr lang="en-US" dirty="0"/>
              <a:t>Into the eternal life that resides in the Triune God</a:t>
            </a:r>
          </a:p>
        </p:txBody>
      </p:sp>
    </p:spTree>
    <p:extLst>
      <p:ext uri="{BB962C8B-B14F-4D97-AF65-F5344CB8AC3E}">
        <p14:creationId xmlns:p14="http://schemas.microsoft.com/office/powerpoint/2010/main" val="4217080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6DF1C-1AC8-C5E2-841E-FA59569C2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That They May See My Glory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93CCE-9825-8BD3-8A6E-5E223555D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78524"/>
            <a:ext cx="11131062" cy="5357446"/>
          </a:xfrm>
        </p:spPr>
        <p:txBody>
          <a:bodyPr>
            <a:normAutofit fontScale="92500"/>
          </a:bodyPr>
          <a:lstStyle/>
          <a:p>
            <a:r>
              <a:rPr lang="en-US" dirty="0"/>
              <a:t>The reason for this transformation is</a:t>
            </a:r>
          </a:p>
          <a:p>
            <a:pPr lvl="1"/>
            <a:r>
              <a:rPr lang="en-US" dirty="0"/>
              <a:t>John 17: 23… that the world may know</a:t>
            </a:r>
          </a:p>
          <a:p>
            <a:pPr lvl="2"/>
            <a:r>
              <a:rPr lang="en-US" dirty="0"/>
              <a:t>That You (Father) sent Me (The Son)</a:t>
            </a:r>
          </a:p>
          <a:p>
            <a:pPr lvl="2"/>
            <a:r>
              <a:rPr lang="en-US" dirty="0"/>
              <a:t>Because of Your great love for them</a:t>
            </a:r>
          </a:p>
          <a:p>
            <a:pPr lvl="2"/>
            <a:r>
              <a:rPr lang="en-US" dirty="0"/>
              <a:t>Which is the exact same love with which You love Me</a:t>
            </a:r>
          </a:p>
          <a:p>
            <a:pPr lvl="1"/>
            <a:r>
              <a:rPr lang="en-US" dirty="0"/>
              <a:t>Point of clarification needs to be made here</a:t>
            </a:r>
          </a:p>
          <a:p>
            <a:pPr lvl="2"/>
            <a:r>
              <a:rPr lang="en-US" dirty="0"/>
              <a:t>“may be perfected in unity”</a:t>
            </a:r>
          </a:p>
          <a:p>
            <a:pPr lvl="2"/>
            <a:r>
              <a:rPr lang="en-US" dirty="0"/>
              <a:t>It is not that all Christians “get along with each other”</a:t>
            </a:r>
          </a:p>
          <a:p>
            <a:pPr lvl="2"/>
            <a:r>
              <a:rPr lang="en-US" dirty="0"/>
              <a:t>Rather is that we all understand ”it is only by His grace that we are saved” (Ephesians 2: 8-10)</a:t>
            </a:r>
          </a:p>
        </p:txBody>
      </p:sp>
    </p:spTree>
    <p:extLst>
      <p:ext uri="{BB962C8B-B14F-4D97-AF65-F5344CB8AC3E}">
        <p14:creationId xmlns:p14="http://schemas.microsoft.com/office/powerpoint/2010/main" val="2323409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855</Words>
  <Application>Microsoft Office PowerPoint</Application>
  <PresentationFormat>Widescreen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That They May See My Glory</vt:lpstr>
      <vt:lpstr>That They May See My Glory</vt:lpstr>
      <vt:lpstr>That They May See My Glory</vt:lpstr>
      <vt:lpstr>That They May See My Glory</vt:lpstr>
      <vt:lpstr>That They May See My Glory</vt:lpstr>
      <vt:lpstr>That They May See My Glory</vt:lpstr>
      <vt:lpstr>That They May See My Glory</vt:lpstr>
      <vt:lpstr>That They May See My Glory</vt:lpstr>
      <vt:lpstr>That They May See My Glory</vt:lpstr>
      <vt:lpstr>That They May See My Glory</vt:lpstr>
      <vt:lpstr>That They May See My Glory</vt:lpstr>
      <vt:lpstr>That They May See My Glory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8</cp:revision>
  <dcterms:created xsi:type="dcterms:W3CDTF">2022-06-22T12:11:31Z</dcterms:created>
  <dcterms:modified xsi:type="dcterms:W3CDTF">2023-09-21T21:12:45Z</dcterms:modified>
</cp:coreProperties>
</file>