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Trepczyk" userId="da6b4c773700c1fb" providerId="LiveId" clId="{BD97113D-A40E-4D26-8F14-83B726EC789D}"/>
    <pc:docChg chg="custSel modSld">
      <pc:chgData name="Al Trepczyk" userId="da6b4c773700c1fb" providerId="LiveId" clId="{BD97113D-A40E-4D26-8F14-83B726EC789D}" dt="2023-11-25T16:47:05.609" v="96" actId="20577"/>
      <pc:docMkLst>
        <pc:docMk/>
      </pc:docMkLst>
      <pc:sldChg chg="modSp mod">
        <pc:chgData name="Al Trepczyk" userId="da6b4c773700c1fb" providerId="LiveId" clId="{BD97113D-A40E-4D26-8F14-83B726EC789D}" dt="2023-11-25T16:38:18.283" v="7" actId="20577"/>
        <pc:sldMkLst>
          <pc:docMk/>
          <pc:sldMk cId="401019681" sldId="256"/>
        </pc:sldMkLst>
        <pc:spChg chg="mod">
          <ac:chgData name="Al Trepczyk" userId="da6b4c773700c1fb" providerId="LiveId" clId="{BD97113D-A40E-4D26-8F14-83B726EC789D}" dt="2023-11-25T16:38:18.283" v="7" actId="20577"/>
          <ac:spMkLst>
            <pc:docMk/>
            <pc:sldMk cId="401019681" sldId="256"/>
            <ac:spMk id="3" creationId="{A4385746-1DE3-BCC7-63F8-6AAC31707BDC}"/>
          </ac:spMkLst>
        </pc:spChg>
      </pc:sldChg>
      <pc:sldChg chg="modSp mod">
        <pc:chgData name="Al Trepczyk" userId="da6b4c773700c1fb" providerId="LiveId" clId="{BD97113D-A40E-4D26-8F14-83B726EC789D}" dt="2023-11-25T16:42:34.410" v="16" actId="20577"/>
        <pc:sldMkLst>
          <pc:docMk/>
          <pc:sldMk cId="2848495650" sldId="260"/>
        </pc:sldMkLst>
        <pc:spChg chg="mod">
          <ac:chgData name="Al Trepczyk" userId="da6b4c773700c1fb" providerId="LiveId" clId="{BD97113D-A40E-4D26-8F14-83B726EC789D}" dt="2023-11-25T16:42:34.410" v="16" actId="20577"/>
          <ac:spMkLst>
            <pc:docMk/>
            <pc:sldMk cId="2848495650" sldId="260"/>
            <ac:spMk id="3" creationId="{2881B75A-5AB7-3746-AF34-E3B5BB466495}"/>
          </ac:spMkLst>
        </pc:spChg>
      </pc:sldChg>
      <pc:sldChg chg="modSp mod">
        <pc:chgData name="Al Trepczyk" userId="da6b4c773700c1fb" providerId="LiveId" clId="{BD97113D-A40E-4D26-8F14-83B726EC789D}" dt="2023-11-25T16:43:03.901" v="17" actId="20577"/>
        <pc:sldMkLst>
          <pc:docMk/>
          <pc:sldMk cId="1324659020" sldId="262"/>
        </pc:sldMkLst>
        <pc:spChg chg="mod">
          <ac:chgData name="Al Trepczyk" userId="da6b4c773700c1fb" providerId="LiveId" clId="{BD97113D-A40E-4D26-8F14-83B726EC789D}" dt="2023-11-25T16:43:03.901" v="17" actId="20577"/>
          <ac:spMkLst>
            <pc:docMk/>
            <pc:sldMk cId="1324659020" sldId="262"/>
            <ac:spMk id="3" creationId="{B39347C4-BB35-7438-DCD4-7CF6D05D633D}"/>
          </ac:spMkLst>
        </pc:spChg>
      </pc:sldChg>
      <pc:sldChg chg="modSp mod">
        <pc:chgData name="Al Trepczyk" userId="da6b4c773700c1fb" providerId="LiveId" clId="{BD97113D-A40E-4D26-8F14-83B726EC789D}" dt="2023-11-25T16:44:43.514" v="36" actId="20577"/>
        <pc:sldMkLst>
          <pc:docMk/>
          <pc:sldMk cId="1137183788" sldId="263"/>
        </pc:sldMkLst>
        <pc:spChg chg="mod">
          <ac:chgData name="Al Trepczyk" userId="da6b4c773700c1fb" providerId="LiveId" clId="{BD97113D-A40E-4D26-8F14-83B726EC789D}" dt="2023-11-25T16:44:43.514" v="36" actId="20577"/>
          <ac:spMkLst>
            <pc:docMk/>
            <pc:sldMk cId="1137183788" sldId="263"/>
            <ac:spMk id="3" creationId="{1928CF1D-1B72-3DFA-B325-95FC83A2A6F3}"/>
          </ac:spMkLst>
        </pc:spChg>
      </pc:sldChg>
      <pc:sldChg chg="modSp mod">
        <pc:chgData name="Al Trepczyk" userId="da6b4c773700c1fb" providerId="LiveId" clId="{BD97113D-A40E-4D26-8F14-83B726EC789D}" dt="2023-11-25T16:45:50.030" v="75" actId="20577"/>
        <pc:sldMkLst>
          <pc:docMk/>
          <pc:sldMk cId="3168308753" sldId="264"/>
        </pc:sldMkLst>
        <pc:spChg chg="mod">
          <ac:chgData name="Al Trepczyk" userId="da6b4c773700c1fb" providerId="LiveId" clId="{BD97113D-A40E-4D26-8F14-83B726EC789D}" dt="2023-11-25T16:45:50.030" v="75" actId="20577"/>
          <ac:spMkLst>
            <pc:docMk/>
            <pc:sldMk cId="3168308753" sldId="264"/>
            <ac:spMk id="3" creationId="{96AB73B1-FE86-6640-D5A6-613A92654A6A}"/>
          </ac:spMkLst>
        </pc:spChg>
      </pc:sldChg>
      <pc:sldChg chg="modSp mod">
        <pc:chgData name="Al Trepczyk" userId="da6b4c773700c1fb" providerId="LiveId" clId="{BD97113D-A40E-4D26-8F14-83B726EC789D}" dt="2023-11-25T16:46:15.636" v="83" actId="20577"/>
        <pc:sldMkLst>
          <pc:docMk/>
          <pc:sldMk cId="3292515407" sldId="265"/>
        </pc:sldMkLst>
        <pc:spChg chg="mod">
          <ac:chgData name="Al Trepczyk" userId="da6b4c773700c1fb" providerId="LiveId" clId="{BD97113D-A40E-4D26-8F14-83B726EC789D}" dt="2023-11-25T16:46:15.636" v="83" actId="20577"/>
          <ac:spMkLst>
            <pc:docMk/>
            <pc:sldMk cId="3292515407" sldId="265"/>
            <ac:spMk id="3" creationId="{E7C2420E-ADBE-05B9-D612-98B08BA8BE19}"/>
          </ac:spMkLst>
        </pc:spChg>
      </pc:sldChg>
      <pc:sldChg chg="modSp mod">
        <pc:chgData name="Al Trepczyk" userId="da6b4c773700c1fb" providerId="LiveId" clId="{BD97113D-A40E-4D26-8F14-83B726EC789D}" dt="2023-11-25T16:47:05.609" v="96" actId="20577"/>
        <pc:sldMkLst>
          <pc:docMk/>
          <pc:sldMk cId="2227006869" sldId="267"/>
        </pc:sldMkLst>
        <pc:spChg chg="mod">
          <ac:chgData name="Al Trepczyk" userId="da6b4c773700c1fb" providerId="LiveId" clId="{BD97113D-A40E-4D26-8F14-83B726EC789D}" dt="2023-11-25T16:47:05.609" v="96" actId="20577"/>
          <ac:spMkLst>
            <pc:docMk/>
            <pc:sldMk cId="2227006869" sldId="267"/>
            <ac:spMk id="3" creationId="{5A1FAEC4-28FD-9FDE-4B9E-DB94DF1BB36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8ACF0-2D5C-D030-7CD4-971B8C062A62}"/>
              </a:ext>
            </a:extLst>
          </p:cNvPr>
          <p:cNvSpPr>
            <a:spLocks noGrp="1"/>
          </p:cNvSpPr>
          <p:nvPr>
            <p:ph type="ctrTitle"/>
          </p:nvPr>
        </p:nvSpPr>
        <p:spPr>
          <a:xfrm>
            <a:off x="1524000" y="1122363"/>
            <a:ext cx="9144000" cy="2387600"/>
          </a:xfrm>
        </p:spPr>
        <p:txBody>
          <a:bodyPr anchor="b">
            <a:normAutofit/>
          </a:bodyPr>
          <a:lstStyle>
            <a:lvl1pPr algn="ctr">
              <a:defRPr sz="6000" b="0">
                <a:latin typeface="Calibri Light" panose="020F0302020204030204" pitchFamily="34" charset="0"/>
                <a:cs typeface="Calibri Light" panose="020F030202020403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4D9EA2-3A55-9CCD-C6CA-867BC9BEB765}"/>
              </a:ext>
            </a:extLst>
          </p:cNvPr>
          <p:cNvSpPr>
            <a:spLocks noGrp="1"/>
          </p:cNvSpPr>
          <p:nvPr>
            <p:ph type="subTitle" idx="1"/>
          </p:nvPr>
        </p:nvSpPr>
        <p:spPr>
          <a:xfrm>
            <a:off x="1524000" y="3602038"/>
            <a:ext cx="9144000" cy="1655762"/>
          </a:xfrm>
        </p:spPr>
        <p:txBody>
          <a:bodyPr anchor="ctr" anchorCtr="0">
            <a:normAutofit/>
          </a:bodyPr>
          <a:lstStyle>
            <a:lvl1pPr marL="0" indent="0" algn="ctr">
              <a:buNone/>
              <a:defRPr sz="4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6690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E5BD1-68C2-FE7F-B6B3-C0C0D4D09B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0E647B-5CD4-FDE1-EAAA-51A0095E3C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BD1F9-5115-F962-E4E7-7F1198A9B9BA}"/>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5" name="Footer Placeholder 4">
            <a:extLst>
              <a:ext uri="{FF2B5EF4-FFF2-40B4-BE49-F238E27FC236}">
                <a16:creationId xmlns:a16="http://schemas.microsoft.com/office/drawing/2014/main" id="{937B8F7C-E1EC-97CE-614C-625D3740B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2D6C4-0C7B-A58F-8EF2-CA6DCFA2F269}"/>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70197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7E94D9-202D-AE45-792E-CB4F1C1813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FDBC16-520C-8AAF-BC6D-6B46C6A5C2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8C813-C5BB-F6E1-1DE1-BB5E8FF0808A}"/>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5" name="Footer Placeholder 4">
            <a:extLst>
              <a:ext uri="{FF2B5EF4-FFF2-40B4-BE49-F238E27FC236}">
                <a16:creationId xmlns:a16="http://schemas.microsoft.com/office/drawing/2014/main" id="{29FE1EE7-DD61-931D-584C-D9889C941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EE343-EBEF-1CFB-133B-F19AD153360B}"/>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133734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B674-7FCD-8FFE-E618-3F8F4D35C1A4}"/>
              </a:ext>
            </a:extLst>
          </p:cNvPr>
          <p:cNvSpPr>
            <a:spLocks noGrp="1"/>
          </p:cNvSpPr>
          <p:nvPr>
            <p:ph type="title"/>
          </p:nvPr>
        </p:nvSpPr>
        <p:spPr>
          <a:xfrm>
            <a:off x="571500" y="250825"/>
            <a:ext cx="11131062" cy="1006475"/>
          </a:xfrm>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49AEAA-306D-20F9-44E4-E33ACD091CF2}"/>
              </a:ext>
            </a:extLst>
          </p:cNvPr>
          <p:cNvSpPr>
            <a:spLocks noGrp="1"/>
          </p:cNvSpPr>
          <p:nvPr>
            <p:ph idx="1"/>
          </p:nvPr>
        </p:nvSpPr>
        <p:spPr>
          <a:xfrm>
            <a:off x="571500" y="1477108"/>
            <a:ext cx="11131062" cy="5380892"/>
          </a:xfrm>
        </p:spPr>
        <p:txBody>
          <a:bodyPr>
            <a:normAutofit/>
          </a:bodyPr>
          <a:lstStyle>
            <a:lvl1pPr>
              <a:defRPr sz="4400"/>
            </a:lvl1pPr>
            <a:lvl2pPr>
              <a:defRPr sz="4000"/>
            </a:lvl2pPr>
            <a:lvl3pPr>
              <a:defRPr sz="3600"/>
            </a:lvl3pPr>
            <a:lvl4pPr>
              <a:defRPr sz="3600"/>
            </a:lvl4pPr>
            <a:lvl5pPr>
              <a:defRPr sz="3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2426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6A06-87A2-DD9F-B5F5-A3ACDA73A0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C9AA2F-340D-6009-EE17-44A9AE161F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37B849-57F6-7FC7-32AD-08ACC678533E}"/>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5" name="Footer Placeholder 4">
            <a:extLst>
              <a:ext uri="{FF2B5EF4-FFF2-40B4-BE49-F238E27FC236}">
                <a16:creationId xmlns:a16="http://schemas.microsoft.com/office/drawing/2014/main" id="{A65F43F0-9BF6-D2A8-9BCD-C87FF550F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0B46E-6312-ECDA-BF24-66730AC3A434}"/>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46856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DF0B-5372-7A8E-6B14-398575272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2E130-B70C-133F-F096-ADBD05E20B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8B8DD-6733-D5C9-025D-2D874A7E2D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435C9C-521D-AE66-7408-D3BE9E01A21A}"/>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6" name="Footer Placeholder 5">
            <a:extLst>
              <a:ext uri="{FF2B5EF4-FFF2-40B4-BE49-F238E27FC236}">
                <a16:creationId xmlns:a16="http://schemas.microsoft.com/office/drawing/2014/main" id="{7E631BC3-DD7C-2FB3-7D0B-F72E3FCDC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C0A5C5-25AD-7D22-741C-2047062801CA}"/>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66782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2542A-848E-82BF-B3D5-9A0C7960B5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80EEB-ADD3-FA2A-42E8-1D13D85A9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650C29-0245-4DFA-4A23-2613B96925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81B16F-8505-58B5-701F-F97D206E9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6A1EEE-490A-AB2E-4FCC-FAD2525057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0A19AB-27B4-7637-3DC2-364B9A4039F9}"/>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8" name="Footer Placeholder 7">
            <a:extLst>
              <a:ext uri="{FF2B5EF4-FFF2-40B4-BE49-F238E27FC236}">
                <a16:creationId xmlns:a16="http://schemas.microsoft.com/office/drawing/2014/main" id="{2848B547-3BEA-978C-7887-801D5BD40C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7B17CA-40C8-55FB-C15E-E98137C2A971}"/>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07009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39DBA-6684-EDB0-6AE8-E1577C78B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004487-D905-9FFF-2B72-A11CC1E99C03}"/>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4" name="Footer Placeholder 3">
            <a:extLst>
              <a:ext uri="{FF2B5EF4-FFF2-40B4-BE49-F238E27FC236}">
                <a16:creationId xmlns:a16="http://schemas.microsoft.com/office/drawing/2014/main" id="{CB139C27-A753-462D-CA4A-B47C200B8B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BEE2AB-2ECD-DC3C-9103-B225E4018068}"/>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94218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96CF9E-A0C2-7F01-078D-2BD682978B2C}"/>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3" name="Footer Placeholder 2">
            <a:extLst>
              <a:ext uri="{FF2B5EF4-FFF2-40B4-BE49-F238E27FC236}">
                <a16:creationId xmlns:a16="http://schemas.microsoft.com/office/drawing/2014/main" id="{B6125A4B-97A0-7EE8-C083-51E8212E2C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BCF47A-E1E8-7C01-E1A9-CD229F542D98}"/>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84387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F676-3B9F-6011-AB76-C738D83C61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158994-E798-09D4-7403-E1876D879E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1BD3E8-E2B7-1814-77EE-2143E0896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E7E264-660F-E339-8F18-D770D0A55EFF}"/>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6" name="Footer Placeholder 5">
            <a:extLst>
              <a:ext uri="{FF2B5EF4-FFF2-40B4-BE49-F238E27FC236}">
                <a16:creationId xmlns:a16="http://schemas.microsoft.com/office/drawing/2014/main" id="{6DA516B6-EAA3-A09D-D575-B58A3216CE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DA946-E7BC-A8ED-2C90-59E42702EA35}"/>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106063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9EDF0-1A5A-3963-EF7F-F59F6DB55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BB5BA0-4BAF-8396-2416-6C1D8743E3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DFB367-543A-72F5-9776-F1B9FD952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B1A334-006E-3462-12B8-B05717E042F7}"/>
              </a:ext>
            </a:extLst>
          </p:cNvPr>
          <p:cNvSpPr>
            <a:spLocks noGrp="1"/>
          </p:cNvSpPr>
          <p:nvPr>
            <p:ph type="dt" sz="half" idx="10"/>
          </p:nvPr>
        </p:nvSpPr>
        <p:spPr/>
        <p:txBody>
          <a:bodyPr/>
          <a:lstStyle/>
          <a:p>
            <a:fld id="{B41D9451-D79F-47D7-A20B-9627898AAB07}" type="datetimeFigureOut">
              <a:rPr lang="en-US" smtClean="0"/>
              <a:t>11/25/2023</a:t>
            </a:fld>
            <a:endParaRPr lang="en-US"/>
          </a:p>
        </p:txBody>
      </p:sp>
      <p:sp>
        <p:nvSpPr>
          <p:cNvPr id="6" name="Footer Placeholder 5">
            <a:extLst>
              <a:ext uri="{FF2B5EF4-FFF2-40B4-BE49-F238E27FC236}">
                <a16:creationId xmlns:a16="http://schemas.microsoft.com/office/drawing/2014/main" id="{E61BF98C-186A-163C-7B4F-834D449005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077978-63F2-5094-60AC-FB800427FC1D}"/>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82701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B818CF-1DC4-A7F9-7382-73B521E805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46EB71-1AF2-03FE-3BF3-24C63E68D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38D21-0115-2B7A-97FB-33494ABE9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D9451-D79F-47D7-A20B-9627898AAB07}" type="datetimeFigureOut">
              <a:rPr lang="en-US" smtClean="0"/>
              <a:t>11/25/2023</a:t>
            </a:fld>
            <a:endParaRPr lang="en-US"/>
          </a:p>
        </p:txBody>
      </p:sp>
      <p:sp>
        <p:nvSpPr>
          <p:cNvPr id="5" name="Footer Placeholder 4">
            <a:extLst>
              <a:ext uri="{FF2B5EF4-FFF2-40B4-BE49-F238E27FC236}">
                <a16:creationId xmlns:a16="http://schemas.microsoft.com/office/drawing/2014/main" id="{72604844-8523-9DE0-D7D6-3236F5D23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212222-9F83-2547-650D-49647B6BBE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70E25-8B67-466A-8A77-71566F0A29F5}" type="slidenum">
              <a:rPr lang="en-US" smtClean="0"/>
              <a:t>‹#›</a:t>
            </a:fld>
            <a:endParaRPr lang="en-US"/>
          </a:p>
        </p:txBody>
      </p:sp>
    </p:spTree>
    <p:extLst>
      <p:ext uri="{BB962C8B-B14F-4D97-AF65-F5344CB8AC3E}">
        <p14:creationId xmlns:p14="http://schemas.microsoft.com/office/powerpoint/2010/main" val="157759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450D5-2628-4030-F5FF-B58BAD589691}"/>
              </a:ext>
            </a:extLst>
          </p:cNvPr>
          <p:cNvSpPr>
            <a:spLocks noGrp="1"/>
          </p:cNvSpPr>
          <p:nvPr>
            <p:ph type="ctrTitle"/>
          </p:nvPr>
        </p:nvSpPr>
        <p:spPr/>
        <p:txBody>
          <a:bodyPr/>
          <a:lstStyle/>
          <a:p>
            <a:r>
              <a:rPr lang="en-US" b="1" dirty="0"/>
              <a:t>Thanksgiving</a:t>
            </a:r>
          </a:p>
        </p:txBody>
      </p:sp>
      <p:sp>
        <p:nvSpPr>
          <p:cNvPr id="3" name="Subtitle 2">
            <a:extLst>
              <a:ext uri="{FF2B5EF4-FFF2-40B4-BE49-F238E27FC236}">
                <a16:creationId xmlns:a16="http://schemas.microsoft.com/office/drawing/2014/main" id="{A4385746-1DE3-BCC7-63F8-6AAC31707BDC}"/>
              </a:ext>
            </a:extLst>
          </p:cNvPr>
          <p:cNvSpPr>
            <a:spLocks noGrp="1"/>
          </p:cNvSpPr>
          <p:nvPr>
            <p:ph type="subTitle" idx="1"/>
          </p:nvPr>
        </p:nvSpPr>
        <p:spPr/>
        <p:txBody>
          <a:bodyPr/>
          <a:lstStyle/>
          <a:p>
            <a:r>
              <a:rPr lang="en-US" dirty="0"/>
              <a:t>Psalm 107: 1</a:t>
            </a:r>
            <a:r>
              <a:rPr lang="en-US"/>
              <a:t>; Ephesians </a:t>
            </a:r>
            <a:r>
              <a:rPr lang="en-US" dirty="0"/>
              <a:t>5: 18-21</a:t>
            </a:r>
          </a:p>
        </p:txBody>
      </p:sp>
    </p:spTree>
    <p:extLst>
      <p:ext uri="{BB962C8B-B14F-4D97-AF65-F5344CB8AC3E}">
        <p14:creationId xmlns:p14="http://schemas.microsoft.com/office/powerpoint/2010/main" val="401019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E7FD-DB5C-8976-6318-FFD9EB258E1A}"/>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E7C2420E-ADBE-05B9-D612-98B08BA8BE19}"/>
              </a:ext>
            </a:extLst>
          </p:cNvPr>
          <p:cNvSpPr>
            <a:spLocks noGrp="1"/>
          </p:cNvSpPr>
          <p:nvPr>
            <p:ph idx="1"/>
          </p:nvPr>
        </p:nvSpPr>
        <p:spPr/>
        <p:txBody>
          <a:bodyPr>
            <a:normAutofit fontScale="92500" lnSpcReduction="10000"/>
          </a:bodyPr>
          <a:lstStyle/>
          <a:p>
            <a:r>
              <a:rPr lang="en-US" dirty="0"/>
              <a:t>What does this have to do with today?</a:t>
            </a:r>
          </a:p>
          <a:p>
            <a:pPr lvl="1"/>
            <a:r>
              <a:rPr lang="en-US" dirty="0"/>
              <a:t>Socialism/communism has been the greatest killer of mankind  since Karl Marx proclaimed it</a:t>
            </a:r>
          </a:p>
          <a:p>
            <a:pPr lvl="2"/>
            <a:r>
              <a:rPr lang="en-US" dirty="0"/>
              <a:t>All the deaths associated with WWI and II</a:t>
            </a:r>
          </a:p>
          <a:p>
            <a:pPr lvl="2"/>
            <a:r>
              <a:rPr lang="en-US" dirty="0"/>
              <a:t>Pale compared to Stalin and Mao.</a:t>
            </a:r>
          </a:p>
          <a:p>
            <a:r>
              <a:rPr lang="en-US" dirty="0"/>
              <a:t>What does socialism in the U.S. look like today?</a:t>
            </a:r>
          </a:p>
          <a:p>
            <a:pPr lvl="1"/>
            <a:r>
              <a:rPr lang="en-US" dirty="0"/>
              <a:t>First… it defies logic… examples…</a:t>
            </a:r>
          </a:p>
          <a:p>
            <a:pPr lvl="1"/>
            <a:r>
              <a:rPr lang="en-US" dirty="0"/>
              <a:t>White privilege…</a:t>
            </a:r>
          </a:p>
          <a:p>
            <a:pPr lvl="2"/>
            <a:r>
              <a:rPr lang="en-US" dirty="0"/>
              <a:t>Name one hospital, school, church or gov’t jobs minorities cannot get or get into?</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92515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1E90-6D99-34C7-4F8A-98325F398E4E}"/>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247D8AAD-6E94-D4D7-2DC1-7DFEB88B92DB}"/>
              </a:ext>
            </a:extLst>
          </p:cNvPr>
          <p:cNvSpPr>
            <a:spLocks noGrp="1"/>
          </p:cNvSpPr>
          <p:nvPr>
            <p:ph idx="1"/>
          </p:nvPr>
        </p:nvSpPr>
        <p:spPr/>
        <p:txBody>
          <a:bodyPr>
            <a:normAutofit fontScale="85000" lnSpcReduction="20000"/>
          </a:bodyPr>
          <a:lstStyle/>
          <a:p>
            <a:r>
              <a:rPr lang="en-US" dirty="0"/>
              <a:t>Critical race theory?</a:t>
            </a:r>
          </a:p>
          <a:p>
            <a:pPr lvl="1"/>
            <a:r>
              <a:rPr lang="en-US" dirty="0"/>
              <a:t>Laws were created to incarcerate minorities</a:t>
            </a:r>
          </a:p>
          <a:p>
            <a:pPr lvl="1"/>
            <a:r>
              <a:rPr lang="en-US" dirty="0"/>
              <a:t>There is no equal protection under the law</a:t>
            </a:r>
          </a:p>
          <a:p>
            <a:pPr lvl="2"/>
            <a:r>
              <a:rPr lang="en-US" dirty="0"/>
              <a:t>Proof….there are more minorities in jail than whites</a:t>
            </a:r>
          </a:p>
          <a:p>
            <a:pPr lvl="2"/>
            <a:r>
              <a:rPr lang="en-US" dirty="0"/>
              <a:t>Could that be because more crimes are committed by one group more than another?</a:t>
            </a:r>
          </a:p>
          <a:p>
            <a:r>
              <a:rPr lang="en-US" dirty="0"/>
              <a:t>Reparations for slavery</a:t>
            </a:r>
          </a:p>
          <a:p>
            <a:pPr lvl="1"/>
            <a:r>
              <a:rPr lang="en-US" dirty="0"/>
              <a:t>Where do you start?</a:t>
            </a:r>
          </a:p>
          <a:p>
            <a:pPr lvl="2"/>
            <a:r>
              <a:rPr lang="en-US" dirty="0"/>
              <a:t>Joseph? Slave girl of Naaman? Daniel? </a:t>
            </a:r>
            <a:r>
              <a:rPr lang="en-US"/>
              <a:t>Onesimus?</a:t>
            </a:r>
            <a:endParaRPr lang="en-US" dirty="0"/>
          </a:p>
          <a:p>
            <a:pPr lvl="2"/>
            <a:r>
              <a:rPr lang="en-US" dirty="0"/>
              <a:t>Estimated 1M to 1.25 M European Christians enslaved</a:t>
            </a:r>
          </a:p>
          <a:p>
            <a:pPr lvl="3"/>
            <a:r>
              <a:rPr lang="en-US" dirty="0"/>
              <a:t>16</a:t>
            </a:r>
            <a:r>
              <a:rPr lang="en-US" baseline="30000" dirty="0"/>
              <a:t>th</a:t>
            </a:r>
            <a:r>
              <a:rPr lang="en-US" dirty="0"/>
              <a:t> to 18</a:t>
            </a:r>
            <a:r>
              <a:rPr lang="en-US" baseline="30000" dirty="0"/>
              <a:t>th</a:t>
            </a:r>
            <a:r>
              <a:rPr lang="en-US" dirty="0"/>
              <a:t> centuries (Robert Davis; Christian Slaves, Muslim Masters “</a:t>
            </a:r>
            <a:r>
              <a:rPr lang="en-US" dirty="0" err="1"/>
              <a:t>Plagrave</a:t>
            </a:r>
            <a:r>
              <a:rPr lang="en-US" dirty="0"/>
              <a:t>/McMillian”</a:t>
            </a:r>
          </a:p>
          <a:p>
            <a:pPr lvl="2"/>
            <a:r>
              <a:rPr lang="en-US" dirty="0"/>
              <a:t>What about human trafficking today?</a:t>
            </a:r>
          </a:p>
        </p:txBody>
      </p:sp>
    </p:spTree>
    <p:extLst>
      <p:ext uri="{BB962C8B-B14F-4D97-AF65-F5344CB8AC3E}">
        <p14:creationId xmlns:p14="http://schemas.microsoft.com/office/powerpoint/2010/main" val="331165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0D231-DF9A-25D5-1C04-8DFB1AAC316D}"/>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5A1FAEC4-28FD-9FDE-4B9E-DB94DF1BB36F}"/>
              </a:ext>
            </a:extLst>
          </p:cNvPr>
          <p:cNvSpPr>
            <a:spLocks noGrp="1"/>
          </p:cNvSpPr>
          <p:nvPr>
            <p:ph idx="1"/>
          </p:nvPr>
        </p:nvSpPr>
        <p:spPr/>
        <p:txBody>
          <a:bodyPr>
            <a:normAutofit lnSpcReduction="10000"/>
          </a:bodyPr>
          <a:lstStyle/>
          <a:p>
            <a:r>
              <a:rPr lang="en-US" dirty="0"/>
              <a:t>WEF…</a:t>
            </a:r>
          </a:p>
          <a:p>
            <a:pPr lvl="1"/>
            <a:r>
              <a:rPr lang="en-US" dirty="0"/>
              <a:t>You will own nothing and be happy???</a:t>
            </a:r>
          </a:p>
          <a:p>
            <a:pPr lvl="2"/>
            <a:r>
              <a:rPr lang="en-US" dirty="0"/>
              <a:t>Redistribution of wealth</a:t>
            </a:r>
          </a:p>
          <a:p>
            <a:r>
              <a:rPr lang="en-US" dirty="0"/>
              <a:t>Living wages…</a:t>
            </a:r>
          </a:p>
          <a:p>
            <a:pPr lvl="1"/>
            <a:r>
              <a:rPr lang="en-US" dirty="0"/>
              <a:t>Who sets the standard?</a:t>
            </a:r>
          </a:p>
          <a:p>
            <a:pPr lvl="1"/>
            <a:r>
              <a:rPr lang="en-US" dirty="0"/>
              <a:t>Every person is to get $$$$$$</a:t>
            </a:r>
          </a:p>
          <a:p>
            <a:r>
              <a:rPr lang="en-US" dirty="0"/>
              <a:t>Karl Marx… to each according to his ability to each according to his need.</a:t>
            </a:r>
          </a:p>
          <a:p>
            <a:r>
              <a:rPr lang="en-US"/>
              <a:t>Deuteronomy </a:t>
            </a:r>
            <a:r>
              <a:rPr lang="en-US" dirty="0"/>
              <a:t>8: 11-20</a:t>
            </a:r>
          </a:p>
          <a:p>
            <a:endParaRPr lang="en-US" dirty="0"/>
          </a:p>
        </p:txBody>
      </p:sp>
    </p:spTree>
    <p:extLst>
      <p:ext uri="{BB962C8B-B14F-4D97-AF65-F5344CB8AC3E}">
        <p14:creationId xmlns:p14="http://schemas.microsoft.com/office/powerpoint/2010/main" val="222700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BF5A-806E-CB5E-EA03-E350CFD4A8F5}"/>
              </a:ext>
            </a:extLst>
          </p:cNvPr>
          <p:cNvSpPr>
            <a:spLocks noGrp="1"/>
          </p:cNvSpPr>
          <p:nvPr>
            <p:ph type="title"/>
          </p:nvPr>
        </p:nvSpPr>
        <p:spPr>
          <a:xfrm>
            <a:off x="530469" y="241300"/>
            <a:ext cx="11131062" cy="1006475"/>
          </a:xfrm>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7A5DA368-698F-D8C3-CC74-0E88C7A4E9C0}"/>
              </a:ext>
            </a:extLst>
          </p:cNvPr>
          <p:cNvSpPr>
            <a:spLocks noGrp="1"/>
          </p:cNvSpPr>
          <p:nvPr>
            <p:ph idx="1"/>
          </p:nvPr>
        </p:nvSpPr>
        <p:spPr>
          <a:xfrm>
            <a:off x="530469" y="1477108"/>
            <a:ext cx="11131062" cy="5380892"/>
          </a:xfrm>
        </p:spPr>
        <p:txBody>
          <a:bodyPr>
            <a:normAutofit fontScale="92500"/>
          </a:bodyPr>
          <a:lstStyle/>
          <a:p>
            <a:r>
              <a:rPr lang="en-US" dirty="0"/>
              <a:t>On Thursday of this week, we will celebrate a holiday called “Thanksgiving.”</a:t>
            </a:r>
          </a:p>
          <a:p>
            <a:r>
              <a:rPr lang="en-US" dirty="0"/>
              <a:t>Many modern renditions of the holiday</a:t>
            </a:r>
          </a:p>
          <a:p>
            <a:pPr lvl="1"/>
            <a:r>
              <a:rPr lang="en-US" dirty="0"/>
              <a:t>Say that the Pilgrims landed on Plymouth Rock</a:t>
            </a:r>
          </a:p>
          <a:p>
            <a:pPr lvl="1"/>
            <a:r>
              <a:rPr lang="en-US" dirty="0"/>
              <a:t>Nearly died that first winter</a:t>
            </a:r>
          </a:p>
          <a:p>
            <a:pPr lvl="1"/>
            <a:r>
              <a:rPr lang="en-US" dirty="0"/>
              <a:t>If it were not for the kind Native Americans</a:t>
            </a:r>
          </a:p>
          <a:p>
            <a:pPr lvl="1"/>
            <a:r>
              <a:rPr lang="en-US" dirty="0"/>
              <a:t>All the pilgrims would have died</a:t>
            </a:r>
          </a:p>
          <a:p>
            <a:pPr lvl="1"/>
            <a:r>
              <a:rPr lang="en-US" dirty="0"/>
              <a:t>Therefore, the following year, the Pilgrims threw a great feast to thank the Indians for their generosity.</a:t>
            </a:r>
          </a:p>
        </p:txBody>
      </p:sp>
    </p:spTree>
    <p:extLst>
      <p:ext uri="{BB962C8B-B14F-4D97-AF65-F5344CB8AC3E}">
        <p14:creationId xmlns:p14="http://schemas.microsoft.com/office/powerpoint/2010/main" val="138957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F74F0-542E-513B-5825-B5A00B4FD4FC}"/>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5BA14E49-61C0-A378-9F70-7F549D99B977}"/>
              </a:ext>
            </a:extLst>
          </p:cNvPr>
          <p:cNvSpPr>
            <a:spLocks noGrp="1"/>
          </p:cNvSpPr>
          <p:nvPr>
            <p:ph idx="1"/>
          </p:nvPr>
        </p:nvSpPr>
        <p:spPr/>
        <p:txBody>
          <a:bodyPr>
            <a:normAutofit fontScale="92500" lnSpcReduction="10000"/>
          </a:bodyPr>
          <a:lstStyle/>
          <a:p>
            <a:r>
              <a:rPr lang="en-US" dirty="0"/>
              <a:t>Today, we are going to look back in history</a:t>
            </a:r>
          </a:p>
          <a:p>
            <a:pPr lvl="1"/>
            <a:r>
              <a:rPr lang="en-US" dirty="0"/>
              <a:t>We are going to look at why the Pilgrims came</a:t>
            </a:r>
          </a:p>
          <a:p>
            <a:pPr lvl="1"/>
            <a:r>
              <a:rPr lang="en-US" dirty="0"/>
              <a:t>And what we can learn from them</a:t>
            </a:r>
          </a:p>
          <a:p>
            <a:pPr lvl="1"/>
            <a:r>
              <a:rPr lang="en-US" dirty="0"/>
              <a:t>And what the Bible is saying to us today</a:t>
            </a:r>
          </a:p>
          <a:p>
            <a:pPr lvl="2"/>
            <a:r>
              <a:rPr lang="en-US" dirty="0"/>
              <a:t>About many of the so-called issues of today</a:t>
            </a:r>
          </a:p>
          <a:p>
            <a:r>
              <a:rPr lang="en-US" dirty="0"/>
              <a:t>First…</a:t>
            </a:r>
          </a:p>
          <a:p>
            <a:pPr lvl="1"/>
            <a:r>
              <a:rPr lang="en-US" dirty="0"/>
              <a:t>Why did the Pilgrims come to America?</a:t>
            </a:r>
          </a:p>
          <a:p>
            <a:pPr lvl="2"/>
            <a:r>
              <a:rPr lang="en-US" dirty="0"/>
              <a:t>In the late 1500’s and early 1600 the church of England</a:t>
            </a:r>
          </a:p>
          <a:p>
            <a:pPr lvl="2"/>
            <a:r>
              <a:rPr lang="en-US" dirty="0"/>
              <a:t>Was persecuting anyone who did not recognize its sovereignty over civil and spiritual matters</a:t>
            </a:r>
          </a:p>
        </p:txBody>
      </p:sp>
    </p:spTree>
    <p:extLst>
      <p:ext uri="{BB962C8B-B14F-4D97-AF65-F5344CB8AC3E}">
        <p14:creationId xmlns:p14="http://schemas.microsoft.com/office/powerpoint/2010/main" val="420767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193C-25FC-FB25-FD11-31A2C7E5E3E4}"/>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F109D80B-E3C9-603A-B035-9BF9CE1BA9AD}"/>
              </a:ext>
            </a:extLst>
          </p:cNvPr>
          <p:cNvSpPr>
            <a:spLocks noGrp="1"/>
          </p:cNvSpPr>
          <p:nvPr>
            <p:ph idx="1"/>
          </p:nvPr>
        </p:nvSpPr>
        <p:spPr/>
        <p:txBody>
          <a:bodyPr>
            <a:normAutofit fontScale="92500" lnSpcReduction="10000"/>
          </a:bodyPr>
          <a:lstStyle/>
          <a:p>
            <a:r>
              <a:rPr lang="en-US" dirty="0"/>
              <a:t>A group in England did not agree with this</a:t>
            </a:r>
          </a:p>
          <a:p>
            <a:pPr lvl="1"/>
            <a:r>
              <a:rPr lang="en-US" dirty="0"/>
              <a:t>And decided to “separate” themselves from the church of England</a:t>
            </a:r>
          </a:p>
          <a:p>
            <a:pPr lvl="2"/>
            <a:r>
              <a:rPr lang="en-US" dirty="0"/>
              <a:t>These were called “separatists”</a:t>
            </a:r>
          </a:p>
          <a:p>
            <a:pPr lvl="1"/>
            <a:r>
              <a:rPr lang="en-US" dirty="0"/>
              <a:t>These separatists moved to Holland </a:t>
            </a:r>
          </a:p>
          <a:p>
            <a:pPr lvl="2"/>
            <a:r>
              <a:rPr lang="en-US" dirty="0"/>
              <a:t>To escape persecution and establish freedom of worship </a:t>
            </a:r>
          </a:p>
          <a:p>
            <a:pPr lvl="1"/>
            <a:r>
              <a:rPr lang="en-US" dirty="0"/>
              <a:t>They stayed in Holland for 12 years</a:t>
            </a:r>
          </a:p>
          <a:p>
            <a:pPr lvl="2"/>
            <a:r>
              <a:rPr lang="en-US" dirty="0"/>
              <a:t>Then several of them decided to go to America</a:t>
            </a:r>
          </a:p>
          <a:p>
            <a:pPr lvl="2"/>
            <a:r>
              <a:rPr lang="en-US" dirty="0"/>
              <a:t>To establish a colony where people could live and worship according the dictates of their consciences</a:t>
            </a:r>
          </a:p>
          <a:p>
            <a:pPr lvl="2"/>
            <a:r>
              <a:rPr lang="en-US" dirty="0"/>
              <a:t>Under the authority of Scripture </a:t>
            </a:r>
          </a:p>
          <a:p>
            <a:pPr lvl="2"/>
            <a:endParaRPr lang="en-US" dirty="0"/>
          </a:p>
        </p:txBody>
      </p:sp>
    </p:spTree>
    <p:extLst>
      <p:ext uri="{BB962C8B-B14F-4D97-AF65-F5344CB8AC3E}">
        <p14:creationId xmlns:p14="http://schemas.microsoft.com/office/powerpoint/2010/main" val="322448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92F98-F71D-A1A8-5596-9EED08D7CA6A}"/>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2881B75A-5AB7-3746-AF34-E3B5BB466495}"/>
              </a:ext>
            </a:extLst>
          </p:cNvPr>
          <p:cNvSpPr>
            <a:spLocks noGrp="1"/>
          </p:cNvSpPr>
          <p:nvPr>
            <p:ph idx="1"/>
          </p:nvPr>
        </p:nvSpPr>
        <p:spPr/>
        <p:txBody>
          <a:bodyPr>
            <a:normAutofit lnSpcReduction="10000"/>
          </a:bodyPr>
          <a:lstStyle/>
          <a:p>
            <a:r>
              <a:rPr lang="en-US" dirty="0"/>
              <a:t>There were two ships</a:t>
            </a:r>
          </a:p>
          <a:p>
            <a:pPr lvl="1"/>
            <a:r>
              <a:rPr lang="en-US" dirty="0"/>
              <a:t>Mayflower… a freighter… approx. 50’ long</a:t>
            </a:r>
          </a:p>
          <a:p>
            <a:pPr lvl="1"/>
            <a:r>
              <a:rPr lang="en-US" dirty="0"/>
              <a:t>Speedwell… passenger ship… which had to turn back</a:t>
            </a:r>
          </a:p>
          <a:p>
            <a:pPr lvl="1"/>
            <a:r>
              <a:rPr lang="en-US" dirty="0"/>
              <a:t>102 people transferred to the Mayflower</a:t>
            </a:r>
          </a:p>
          <a:p>
            <a:pPr lvl="1"/>
            <a:r>
              <a:rPr lang="en-US" dirty="0"/>
              <a:t>40 of them were “separatists”</a:t>
            </a:r>
          </a:p>
          <a:p>
            <a:pPr lvl="1"/>
            <a:r>
              <a:rPr lang="en-US" dirty="0"/>
              <a:t>On the way, the men of that group </a:t>
            </a:r>
          </a:p>
          <a:p>
            <a:pPr lvl="2"/>
            <a:r>
              <a:rPr lang="en-US" dirty="0"/>
              <a:t>Wrote a document laying out the rules for governance</a:t>
            </a:r>
          </a:p>
          <a:p>
            <a:pPr lvl="2"/>
            <a:r>
              <a:rPr lang="en-US" dirty="0"/>
              <a:t>Called the “Mayflower Compact”</a:t>
            </a:r>
          </a:p>
        </p:txBody>
      </p:sp>
    </p:spTree>
    <p:extLst>
      <p:ext uri="{BB962C8B-B14F-4D97-AF65-F5344CB8AC3E}">
        <p14:creationId xmlns:p14="http://schemas.microsoft.com/office/powerpoint/2010/main" val="2848495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6F2E7-BFA3-69BD-5F90-54F9EAD08D8D}"/>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84C88D34-95F6-AB9C-E7ED-435E3FA1CAE8}"/>
              </a:ext>
            </a:extLst>
          </p:cNvPr>
          <p:cNvSpPr>
            <a:spLocks noGrp="1"/>
          </p:cNvSpPr>
          <p:nvPr>
            <p:ph idx="1"/>
          </p:nvPr>
        </p:nvSpPr>
        <p:spPr/>
        <p:txBody>
          <a:bodyPr>
            <a:normAutofit fontScale="70000" lnSpcReduction="20000"/>
          </a:bodyPr>
          <a:lstStyle/>
          <a:p>
            <a:r>
              <a:rPr lang="en-US" i="1" dirty="0"/>
              <a:t>IN THE NAME OF GOD, AMEN. We, whose names are underwritten, the Loyal Subjects of our dread Sovereign Lord King James, by the Grace of God, of Great Britain, France, and Ireland, King, Defender of the Faith, &amp;c. Having undertaken for the Glory of God, and Advancement of the Christian Faith, and the </a:t>
            </a:r>
            <a:r>
              <a:rPr lang="en-US" i="1" dirty="0" err="1"/>
              <a:t>Honour</a:t>
            </a:r>
            <a:r>
              <a:rPr lang="en-US" i="1" dirty="0"/>
              <a:t> of our King and Country, a Voyage to plant the first Colony in the northern Parts of Virginia; Do by these Presents, solemnly and mutually, in the Presence of God and one another, covenant and combine ourselves together into a civil Body Politick, for our better Ordering and Preservation, and Furtherance of the Ends aforesaid: And by Virtue hereof do enact, constitute, and frame, such just and equal Laws, Ordinances, Acts, Constitutions, and Officers, from time to time, as shall be thought most meet and convenient f the general Good of the Colony; unto which we promise all due Submission and Obedience.</a:t>
            </a:r>
            <a:endParaRPr lang="en-US" dirty="0"/>
          </a:p>
        </p:txBody>
      </p:sp>
    </p:spTree>
    <p:extLst>
      <p:ext uri="{BB962C8B-B14F-4D97-AF65-F5344CB8AC3E}">
        <p14:creationId xmlns:p14="http://schemas.microsoft.com/office/powerpoint/2010/main" val="259442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81F8-7E52-98A0-905B-5E58788C1B5A}"/>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B39347C4-BB35-7438-DCD4-7CF6D05D633D}"/>
              </a:ext>
            </a:extLst>
          </p:cNvPr>
          <p:cNvSpPr>
            <a:spLocks noGrp="1"/>
          </p:cNvSpPr>
          <p:nvPr>
            <p:ph idx="1"/>
          </p:nvPr>
        </p:nvSpPr>
        <p:spPr/>
        <p:txBody>
          <a:bodyPr>
            <a:normAutofit fontScale="92500" lnSpcReduction="10000"/>
          </a:bodyPr>
          <a:lstStyle/>
          <a:p>
            <a:r>
              <a:rPr lang="en-US" dirty="0"/>
              <a:t>Yet the first winter nearly ½ died</a:t>
            </a:r>
          </a:p>
          <a:p>
            <a:pPr lvl="1"/>
            <a:r>
              <a:rPr lang="en-US" dirty="0"/>
              <a:t>Why?</a:t>
            </a:r>
          </a:p>
          <a:p>
            <a:pPr lvl="1"/>
            <a:r>
              <a:rPr lang="en-US" dirty="0"/>
              <a:t>Pilgrims had “sponsors”</a:t>
            </a:r>
          </a:p>
          <a:p>
            <a:pPr lvl="1"/>
            <a:r>
              <a:rPr lang="en-US" dirty="0"/>
              <a:t>A central bank and central storehouse</a:t>
            </a:r>
          </a:p>
          <a:p>
            <a:pPr lvl="1"/>
            <a:r>
              <a:rPr lang="en-US" dirty="0"/>
              <a:t>They were practicing “socialism”</a:t>
            </a:r>
          </a:p>
          <a:p>
            <a:pPr lvl="2"/>
            <a:r>
              <a:rPr lang="en-US" dirty="0"/>
              <a:t>Result????</a:t>
            </a:r>
          </a:p>
          <a:p>
            <a:pPr lvl="2"/>
            <a:r>
              <a:rPr lang="en-US" dirty="0"/>
              <a:t>Bradford… “‘For young men that were most able and fit for labor and service’” sat around and did nothing. “‘[T]hey should spend their time and strength to work for other men’s wives and children without’” being paid for it? </a:t>
            </a:r>
          </a:p>
        </p:txBody>
      </p:sp>
    </p:spTree>
    <p:extLst>
      <p:ext uri="{BB962C8B-B14F-4D97-AF65-F5344CB8AC3E}">
        <p14:creationId xmlns:p14="http://schemas.microsoft.com/office/powerpoint/2010/main" val="132465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7BA5-6380-E782-A8C5-67E88F67B982}"/>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1928CF1D-1B72-3DFA-B325-95FC83A2A6F3}"/>
              </a:ext>
            </a:extLst>
          </p:cNvPr>
          <p:cNvSpPr>
            <a:spLocks noGrp="1"/>
          </p:cNvSpPr>
          <p:nvPr>
            <p:ph idx="1"/>
          </p:nvPr>
        </p:nvSpPr>
        <p:spPr/>
        <p:txBody>
          <a:bodyPr>
            <a:normAutofit fontScale="92500" lnSpcReduction="20000"/>
          </a:bodyPr>
          <a:lstStyle/>
          <a:p>
            <a:r>
              <a:rPr lang="en-US" dirty="0"/>
              <a:t>Bradford that spring… Gave each person/family a plot of land for their own</a:t>
            </a:r>
          </a:p>
          <a:p>
            <a:pPr lvl="1"/>
            <a:r>
              <a:rPr lang="en-US" dirty="0"/>
              <a:t>The next year the result…</a:t>
            </a:r>
          </a:p>
          <a:p>
            <a:pPr lvl="1"/>
            <a:r>
              <a:rPr lang="en-US" dirty="0"/>
              <a:t>Was a 3 day feast to thank Almighty God for His bounty</a:t>
            </a:r>
          </a:p>
          <a:p>
            <a:r>
              <a:rPr lang="en-US" dirty="0"/>
              <a:t>The real lesson of Thanksgiving is the failure of socialism</a:t>
            </a:r>
          </a:p>
          <a:p>
            <a:pPr lvl="1"/>
            <a:r>
              <a:rPr lang="en-US" dirty="0"/>
              <a:t>This is in total contrast to the Bible teaches…</a:t>
            </a:r>
          </a:p>
          <a:p>
            <a:r>
              <a:rPr lang="en-US" dirty="0"/>
              <a:t>Here is what the Bible teaches…</a:t>
            </a:r>
          </a:p>
          <a:p>
            <a:pPr lvl="1"/>
            <a:r>
              <a:rPr lang="en-US" dirty="0"/>
              <a:t>First… Proverbs 19: 17; I John 3: 17</a:t>
            </a:r>
          </a:p>
          <a:p>
            <a:pPr lvl="2"/>
            <a:r>
              <a:rPr lang="en-US" dirty="0"/>
              <a:t>II Corinthians 9: 6-8</a:t>
            </a:r>
          </a:p>
          <a:p>
            <a:pPr lvl="1"/>
            <a:endParaRPr lang="en-US" dirty="0"/>
          </a:p>
        </p:txBody>
      </p:sp>
    </p:spTree>
    <p:extLst>
      <p:ext uri="{BB962C8B-B14F-4D97-AF65-F5344CB8AC3E}">
        <p14:creationId xmlns:p14="http://schemas.microsoft.com/office/powerpoint/2010/main" val="1137183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E105-BB61-E935-B5DC-AA9BC6F59D69}"/>
              </a:ext>
            </a:extLst>
          </p:cNvPr>
          <p:cNvSpPr>
            <a:spLocks noGrp="1"/>
          </p:cNvSpPr>
          <p:nvPr>
            <p:ph type="title"/>
          </p:nvPr>
        </p:nvSpPr>
        <p:spPr/>
        <p:txBody>
          <a:bodyPr/>
          <a:lstStyle/>
          <a:p>
            <a:r>
              <a:rPr lang="en-US" b="1" dirty="0"/>
              <a:t>Thanksgiving</a:t>
            </a:r>
            <a:endParaRPr lang="en-US" dirty="0"/>
          </a:p>
        </p:txBody>
      </p:sp>
      <p:sp>
        <p:nvSpPr>
          <p:cNvPr id="3" name="Content Placeholder 2">
            <a:extLst>
              <a:ext uri="{FF2B5EF4-FFF2-40B4-BE49-F238E27FC236}">
                <a16:creationId xmlns:a16="http://schemas.microsoft.com/office/drawing/2014/main" id="{96AB73B1-FE86-6640-D5A6-613A92654A6A}"/>
              </a:ext>
            </a:extLst>
          </p:cNvPr>
          <p:cNvSpPr>
            <a:spLocks noGrp="1"/>
          </p:cNvSpPr>
          <p:nvPr>
            <p:ph idx="1"/>
          </p:nvPr>
        </p:nvSpPr>
        <p:spPr/>
        <p:txBody>
          <a:bodyPr>
            <a:normAutofit lnSpcReduction="10000"/>
          </a:bodyPr>
          <a:lstStyle/>
          <a:p>
            <a:r>
              <a:rPr lang="en-US" dirty="0"/>
              <a:t>Secondly… The Bible teaches</a:t>
            </a:r>
          </a:p>
          <a:p>
            <a:pPr lvl="1"/>
            <a:r>
              <a:rPr lang="en-US" dirty="0"/>
              <a:t>The dignity of work (Ephesians 4: 28)</a:t>
            </a:r>
          </a:p>
          <a:p>
            <a:pPr lvl="1"/>
            <a:r>
              <a:rPr lang="en-US" dirty="0"/>
              <a:t>The penalty for not working (II Thessalonians 3: 10)</a:t>
            </a:r>
          </a:p>
          <a:p>
            <a:pPr lvl="1"/>
            <a:r>
              <a:rPr lang="en-US" dirty="0"/>
              <a:t>Condemns stealing (Exodus 20: 15)</a:t>
            </a:r>
          </a:p>
          <a:p>
            <a:pPr lvl="1"/>
            <a:r>
              <a:rPr lang="en-US" dirty="0"/>
              <a:t>Condemns covetousness (Exodus 20: 17)</a:t>
            </a:r>
          </a:p>
          <a:p>
            <a:pPr lvl="1"/>
            <a:r>
              <a:rPr lang="en-US" dirty="0"/>
              <a:t>Saving… for posterity (Proverbs 13: 22)</a:t>
            </a:r>
          </a:p>
          <a:p>
            <a:pPr lvl="1"/>
            <a:r>
              <a:rPr lang="en-US" dirty="0"/>
              <a:t>Thrift… having a nest egg (Proverbs 21: 20)</a:t>
            </a:r>
          </a:p>
          <a:p>
            <a:pPr lvl="1"/>
            <a:r>
              <a:rPr lang="en-US" dirty="0"/>
              <a:t>Investing for profit (Matthew 25: 27)</a:t>
            </a:r>
          </a:p>
        </p:txBody>
      </p:sp>
    </p:spTree>
    <p:extLst>
      <p:ext uri="{BB962C8B-B14F-4D97-AF65-F5344CB8AC3E}">
        <p14:creationId xmlns:p14="http://schemas.microsoft.com/office/powerpoint/2010/main" val="3168308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rry's Template.potx" id="{7BECBBD9-7780-4325-B225-72A095C58507}" vid="{8836463B-76C9-42EC-86F3-0C689CAFFC72}"/>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946</Words>
  <Application>Microsoft Office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Thanksgiving</vt:lpstr>
      <vt:lpstr>Thanksgiving</vt:lpstr>
      <vt:lpstr>Thanksgiving</vt:lpstr>
      <vt:lpstr>Thanksgiving</vt:lpstr>
      <vt:lpstr>Thanksgiving</vt:lpstr>
      <vt:lpstr>Thanksgiving</vt:lpstr>
      <vt:lpstr>Thanksgiving</vt:lpstr>
      <vt:lpstr>Thanksgiving</vt:lpstr>
      <vt:lpstr>Thanksgiving</vt:lpstr>
      <vt:lpstr>Thanksgiving</vt:lpstr>
      <vt:lpstr>Thanksgiving</vt:lpstr>
      <vt:lpstr>Thanksgiving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Hoekstra</dc:creator>
  <cp:lastModifiedBy>Al Trepczyk</cp:lastModifiedBy>
  <cp:revision>7</cp:revision>
  <dcterms:created xsi:type="dcterms:W3CDTF">2022-06-22T12:11:31Z</dcterms:created>
  <dcterms:modified xsi:type="dcterms:W3CDTF">2023-11-25T16:47:07Z</dcterms:modified>
</cp:coreProperties>
</file>