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026745CD-7AE0-4EE2-A6E5-C4C2D42526F1}"/>
    <pc:docChg chg="custSel delSld modSld">
      <pc:chgData name="Al Trepczyk" userId="da6b4c773700c1fb" providerId="LiveId" clId="{026745CD-7AE0-4EE2-A6E5-C4C2D42526F1}" dt="2024-01-02T18:50:42.714" v="143" actId="20577"/>
      <pc:docMkLst>
        <pc:docMk/>
      </pc:docMkLst>
      <pc:sldChg chg="modSp mod">
        <pc:chgData name="Al Trepczyk" userId="da6b4c773700c1fb" providerId="LiveId" clId="{026745CD-7AE0-4EE2-A6E5-C4C2D42526F1}" dt="2024-01-02T18:43:21.095" v="30" actId="20577"/>
        <pc:sldMkLst>
          <pc:docMk/>
          <pc:sldMk cId="1645033419" sldId="257"/>
        </pc:sldMkLst>
        <pc:spChg chg="mod">
          <ac:chgData name="Al Trepczyk" userId="da6b4c773700c1fb" providerId="LiveId" clId="{026745CD-7AE0-4EE2-A6E5-C4C2D42526F1}" dt="2024-01-02T18:43:21.095" v="30" actId="20577"/>
          <ac:spMkLst>
            <pc:docMk/>
            <pc:sldMk cId="1645033419" sldId="257"/>
            <ac:spMk id="3" creationId="{319060A5-EB8D-F7A2-5826-B8AAC41307F5}"/>
          </ac:spMkLst>
        </pc:spChg>
      </pc:sldChg>
      <pc:sldChg chg="modSp mod">
        <pc:chgData name="Al Trepczyk" userId="da6b4c773700c1fb" providerId="LiveId" clId="{026745CD-7AE0-4EE2-A6E5-C4C2D42526F1}" dt="2024-01-02T18:44:16.433" v="38" actId="20577"/>
        <pc:sldMkLst>
          <pc:docMk/>
          <pc:sldMk cId="2895193551" sldId="258"/>
        </pc:sldMkLst>
        <pc:spChg chg="mod">
          <ac:chgData name="Al Trepczyk" userId="da6b4c773700c1fb" providerId="LiveId" clId="{026745CD-7AE0-4EE2-A6E5-C4C2D42526F1}" dt="2024-01-02T18:44:16.433" v="38" actId="20577"/>
          <ac:spMkLst>
            <pc:docMk/>
            <pc:sldMk cId="2895193551" sldId="258"/>
            <ac:spMk id="3" creationId="{C0118D9D-A7AF-4A56-6F5E-3547757F2CDE}"/>
          </ac:spMkLst>
        </pc:spChg>
      </pc:sldChg>
      <pc:sldChg chg="modSp mod">
        <pc:chgData name="Al Trepczyk" userId="da6b4c773700c1fb" providerId="LiveId" clId="{026745CD-7AE0-4EE2-A6E5-C4C2D42526F1}" dt="2024-01-02T18:44:37.660" v="49" actId="20577"/>
        <pc:sldMkLst>
          <pc:docMk/>
          <pc:sldMk cId="2709970220" sldId="259"/>
        </pc:sldMkLst>
        <pc:spChg chg="mod">
          <ac:chgData name="Al Trepczyk" userId="da6b4c773700c1fb" providerId="LiveId" clId="{026745CD-7AE0-4EE2-A6E5-C4C2D42526F1}" dt="2024-01-02T18:44:37.660" v="49" actId="20577"/>
          <ac:spMkLst>
            <pc:docMk/>
            <pc:sldMk cId="2709970220" sldId="259"/>
            <ac:spMk id="3" creationId="{7C32D831-663D-D283-367A-5781C7143BA6}"/>
          </ac:spMkLst>
        </pc:spChg>
      </pc:sldChg>
      <pc:sldChg chg="modSp mod">
        <pc:chgData name="Al Trepczyk" userId="da6b4c773700c1fb" providerId="LiveId" clId="{026745CD-7AE0-4EE2-A6E5-C4C2D42526F1}" dt="2024-01-02T18:45:16.536" v="58" actId="20577"/>
        <pc:sldMkLst>
          <pc:docMk/>
          <pc:sldMk cId="4229770521" sldId="260"/>
        </pc:sldMkLst>
        <pc:spChg chg="mod">
          <ac:chgData name="Al Trepczyk" userId="da6b4c773700c1fb" providerId="LiveId" clId="{026745CD-7AE0-4EE2-A6E5-C4C2D42526F1}" dt="2024-01-02T18:45:16.536" v="58" actId="20577"/>
          <ac:spMkLst>
            <pc:docMk/>
            <pc:sldMk cId="4229770521" sldId="260"/>
            <ac:spMk id="3" creationId="{3239EB69-2960-593D-DF8A-1CCB2456649B}"/>
          </ac:spMkLst>
        </pc:spChg>
      </pc:sldChg>
      <pc:sldChg chg="modSp mod">
        <pc:chgData name="Al Trepczyk" userId="da6b4c773700c1fb" providerId="LiveId" clId="{026745CD-7AE0-4EE2-A6E5-C4C2D42526F1}" dt="2024-01-02T18:46:27.815" v="74"/>
        <pc:sldMkLst>
          <pc:docMk/>
          <pc:sldMk cId="3517165810" sldId="261"/>
        </pc:sldMkLst>
        <pc:spChg chg="mod">
          <ac:chgData name="Al Trepczyk" userId="da6b4c773700c1fb" providerId="LiveId" clId="{026745CD-7AE0-4EE2-A6E5-C4C2D42526F1}" dt="2024-01-02T18:46:27.815" v="74"/>
          <ac:spMkLst>
            <pc:docMk/>
            <pc:sldMk cId="3517165810" sldId="261"/>
            <ac:spMk id="3" creationId="{DD6540A1-6302-1ECF-0C2A-8E478CC6E768}"/>
          </ac:spMkLst>
        </pc:spChg>
      </pc:sldChg>
      <pc:sldChg chg="modSp mod">
        <pc:chgData name="Al Trepczyk" userId="da6b4c773700c1fb" providerId="LiveId" clId="{026745CD-7AE0-4EE2-A6E5-C4C2D42526F1}" dt="2024-01-02T18:47:02.612" v="88" actId="20577"/>
        <pc:sldMkLst>
          <pc:docMk/>
          <pc:sldMk cId="3671127971" sldId="262"/>
        </pc:sldMkLst>
        <pc:spChg chg="mod">
          <ac:chgData name="Al Trepczyk" userId="da6b4c773700c1fb" providerId="LiveId" clId="{026745CD-7AE0-4EE2-A6E5-C4C2D42526F1}" dt="2024-01-02T18:47:02.612" v="88" actId="20577"/>
          <ac:spMkLst>
            <pc:docMk/>
            <pc:sldMk cId="3671127971" sldId="262"/>
            <ac:spMk id="3" creationId="{C95766AC-1C64-C51D-8450-7403C5334CF5}"/>
          </ac:spMkLst>
        </pc:spChg>
      </pc:sldChg>
      <pc:sldChg chg="modSp mod">
        <pc:chgData name="Al Trepczyk" userId="da6b4c773700c1fb" providerId="LiveId" clId="{026745CD-7AE0-4EE2-A6E5-C4C2D42526F1}" dt="2024-01-02T18:48:01.492" v="105" actId="20577"/>
        <pc:sldMkLst>
          <pc:docMk/>
          <pc:sldMk cId="1907059527" sldId="263"/>
        </pc:sldMkLst>
        <pc:spChg chg="mod">
          <ac:chgData name="Al Trepczyk" userId="da6b4c773700c1fb" providerId="LiveId" clId="{026745CD-7AE0-4EE2-A6E5-C4C2D42526F1}" dt="2024-01-02T18:48:01.492" v="105" actId="20577"/>
          <ac:spMkLst>
            <pc:docMk/>
            <pc:sldMk cId="1907059527" sldId="263"/>
            <ac:spMk id="3" creationId="{FF1CB360-EB6A-7949-A695-300C06D13CB1}"/>
          </ac:spMkLst>
        </pc:spChg>
      </pc:sldChg>
      <pc:sldChg chg="modSp mod">
        <pc:chgData name="Al Trepczyk" userId="da6b4c773700c1fb" providerId="LiveId" clId="{026745CD-7AE0-4EE2-A6E5-C4C2D42526F1}" dt="2024-01-02T18:49:32.799" v="122"/>
        <pc:sldMkLst>
          <pc:docMk/>
          <pc:sldMk cId="3754401483" sldId="264"/>
        </pc:sldMkLst>
        <pc:spChg chg="mod">
          <ac:chgData name="Al Trepczyk" userId="da6b4c773700c1fb" providerId="LiveId" clId="{026745CD-7AE0-4EE2-A6E5-C4C2D42526F1}" dt="2024-01-02T18:49:32.799" v="122"/>
          <ac:spMkLst>
            <pc:docMk/>
            <pc:sldMk cId="3754401483" sldId="264"/>
            <ac:spMk id="3" creationId="{BCD311A3-1A39-9FC5-82BF-0063151FF198}"/>
          </ac:spMkLst>
        </pc:spChg>
      </pc:sldChg>
      <pc:sldChg chg="modSp mod">
        <pc:chgData name="Al Trepczyk" userId="da6b4c773700c1fb" providerId="LiveId" clId="{026745CD-7AE0-4EE2-A6E5-C4C2D42526F1}" dt="2024-01-02T18:49:56.044" v="131" actId="20577"/>
        <pc:sldMkLst>
          <pc:docMk/>
          <pc:sldMk cId="3686851788" sldId="265"/>
        </pc:sldMkLst>
        <pc:spChg chg="mod">
          <ac:chgData name="Al Trepczyk" userId="da6b4c773700c1fb" providerId="LiveId" clId="{026745CD-7AE0-4EE2-A6E5-C4C2D42526F1}" dt="2024-01-02T18:49:56.044" v="131" actId="20577"/>
          <ac:spMkLst>
            <pc:docMk/>
            <pc:sldMk cId="3686851788" sldId="265"/>
            <ac:spMk id="3" creationId="{24B51924-F71D-B128-7F20-58CE8ECC0D47}"/>
          </ac:spMkLst>
        </pc:spChg>
      </pc:sldChg>
      <pc:sldChg chg="modSp mod">
        <pc:chgData name="Al Trepczyk" userId="da6b4c773700c1fb" providerId="LiveId" clId="{026745CD-7AE0-4EE2-A6E5-C4C2D42526F1}" dt="2024-01-02T18:50:20.933" v="135"/>
        <pc:sldMkLst>
          <pc:docMk/>
          <pc:sldMk cId="133741951" sldId="266"/>
        </pc:sldMkLst>
        <pc:spChg chg="mod">
          <ac:chgData name="Al Trepczyk" userId="da6b4c773700c1fb" providerId="LiveId" clId="{026745CD-7AE0-4EE2-A6E5-C4C2D42526F1}" dt="2024-01-02T18:50:20.933" v="135"/>
          <ac:spMkLst>
            <pc:docMk/>
            <pc:sldMk cId="133741951" sldId="266"/>
            <ac:spMk id="3" creationId="{3E48D538-2DC7-45D8-DA95-CDBE1F77D3CE}"/>
          </ac:spMkLst>
        </pc:spChg>
      </pc:sldChg>
      <pc:sldChg chg="modSp mod">
        <pc:chgData name="Al Trepczyk" userId="da6b4c773700c1fb" providerId="LiveId" clId="{026745CD-7AE0-4EE2-A6E5-C4C2D42526F1}" dt="2024-01-02T18:50:42.714" v="143" actId="20577"/>
        <pc:sldMkLst>
          <pc:docMk/>
          <pc:sldMk cId="2628415773" sldId="267"/>
        </pc:sldMkLst>
        <pc:spChg chg="mod">
          <ac:chgData name="Al Trepczyk" userId="da6b4c773700c1fb" providerId="LiveId" clId="{026745CD-7AE0-4EE2-A6E5-C4C2D42526F1}" dt="2024-01-02T18:50:42.714" v="143" actId="20577"/>
          <ac:spMkLst>
            <pc:docMk/>
            <pc:sldMk cId="2628415773" sldId="267"/>
            <ac:spMk id="3" creationId="{FFFB10EB-B601-A229-15AA-5017A727E455}"/>
          </ac:spMkLst>
        </pc:spChg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2187187603" sldId="268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2567651943" sldId="269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2959590194" sldId="270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704401839" sldId="271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248185764" sldId="272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2900517059" sldId="273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3050253569" sldId="274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1634404904" sldId="275"/>
        </pc:sldMkLst>
      </pc:sldChg>
      <pc:sldChg chg="del">
        <pc:chgData name="Al Trepczyk" userId="da6b4c773700c1fb" providerId="LiveId" clId="{026745CD-7AE0-4EE2-A6E5-C4C2D42526F1}" dt="2024-01-02T18:42:53.937" v="27" actId="47"/>
        <pc:sldMkLst>
          <pc:docMk/>
          <pc:sldMk cId="122364367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1: 46-56; Luke 1: 67-79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1FB1-DB3D-4057-A116-D9D74464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1924-F71D-B128-7F20-58CE8ECC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First…</a:t>
            </a:r>
          </a:p>
          <a:p>
            <a:pPr lvl="1"/>
            <a:r>
              <a:rPr lang="en-US" dirty="0"/>
              <a:t>The “horn of salvation is a symbol of strength</a:t>
            </a:r>
          </a:p>
          <a:p>
            <a:pPr lvl="2"/>
            <a:r>
              <a:rPr lang="en-US" dirty="0"/>
              <a:t>John 8: 34-36; Romans 8: 31-39</a:t>
            </a:r>
          </a:p>
          <a:p>
            <a:pPr lvl="3"/>
            <a:r>
              <a:rPr lang="en-US" dirty="0"/>
              <a:t>There is freedom from the power of sin</a:t>
            </a:r>
          </a:p>
          <a:p>
            <a:pPr lvl="3"/>
            <a:r>
              <a:rPr lang="en-US" dirty="0"/>
              <a:t>Through a changed heart</a:t>
            </a:r>
          </a:p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The horn of salvation rejected</a:t>
            </a:r>
          </a:p>
          <a:p>
            <a:pPr lvl="2"/>
            <a:r>
              <a:rPr lang="en-US" dirty="0"/>
              <a:t>Hebrews 2: 1-4</a:t>
            </a:r>
          </a:p>
          <a:p>
            <a:pPr lvl="3"/>
            <a:r>
              <a:rPr lang="en-US" dirty="0"/>
              <a:t>How shall we escape if we neglect so great a salvation?</a:t>
            </a:r>
          </a:p>
        </p:txBody>
      </p:sp>
    </p:spTree>
    <p:extLst>
      <p:ext uri="{BB962C8B-B14F-4D97-AF65-F5344CB8AC3E}">
        <p14:creationId xmlns:p14="http://schemas.microsoft.com/office/powerpoint/2010/main" val="368685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BB3A-595B-33FE-9C8C-C18EE6A6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8D538-2DC7-45D8-DA95-CDBE1F77D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Third… (Luke 1: 74)</a:t>
            </a:r>
          </a:p>
          <a:p>
            <a:pPr lvl="1"/>
            <a:r>
              <a:rPr lang="en-US" dirty="0"/>
              <a:t>Might serve Him without fear</a:t>
            </a:r>
          </a:p>
          <a:p>
            <a:pPr lvl="2"/>
            <a:r>
              <a:rPr lang="en-US" dirty="0"/>
              <a:t>Recognizing the privilege of servanthood to God</a:t>
            </a:r>
          </a:p>
          <a:p>
            <a:pPr lvl="2"/>
            <a:r>
              <a:rPr lang="en-US" dirty="0"/>
              <a:t>Not because we must but because we desire to be used for His glory</a:t>
            </a:r>
          </a:p>
          <a:p>
            <a:r>
              <a:rPr lang="en-US" dirty="0"/>
              <a:t>Luke 1: 77…</a:t>
            </a:r>
          </a:p>
          <a:p>
            <a:pPr lvl="1"/>
            <a:r>
              <a:rPr lang="en-US" dirty="0"/>
              <a:t>The knowledge of salvation</a:t>
            </a:r>
          </a:p>
          <a:p>
            <a:pPr lvl="1"/>
            <a:r>
              <a:rPr lang="en-US" dirty="0"/>
              <a:t>Through the forgiveness of sins</a:t>
            </a:r>
          </a:p>
          <a:p>
            <a:pPr lvl="1"/>
            <a:r>
              <a:rPr lang="en-US" dirty="0"/>
              <a:t>Because of His tender mercies</a:t>
            </a:r>
          </a:p>
        </p:txBody>
      </p:sp>
    </p:spTree>
    <p:extLst>
      <p:ext uri="{BB962C8B-B14F-4D97-AF65-F5344CB8AC3E}">
        <p14:creationId xmlns:p14="http://schemas.microsoft.com/office/powerpoint/2010/main" val="13374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75CB-F373-A611-256F-0CFC66EB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B10EB-B601-A229-15AA-5017A727E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Malachi 4: 2</a:t>
            </a:r>
          </a:p>
          <a:p>
            <a:pPr lvl="1"/>
            <a:r>
              <a:rPr lang="en-US" dirty="0"/>
              <a:t>The Sun of Righteousness</a:t>
            </a:r>
          </a:p>
          <a:p>
            <a:pPr lvl="2"/>
            <a:r>
              <a:rPr lang="en-US"/>
              <a:t>Luke 1: 78… will </a:t>
            </a:r>
            <a:r>
              <a:rPr lang="en-US" dirty="0"/>
              <a:t>”visit” us</a:t>
            </a:r>
          </a:p>
          <a:p>
            <a:pPr lvl="1"/>
            <a:r>
              <a:rPr lang="en-US" dirty="0"/>
              <a:t>To shine on those</a:t>
            </a:r>
          </a:p>
          <a:p>
            <a:pPr lvl="2"/>
            <a:r>
              <a:rPr lang="en-US" dirty="0"/>
              <a:t>Who sit in darkness…</a:t>
            </a:r>
          </a:p>
          <a:p>
            <a:pPr lvl="3"/>
            <a:r>
              <a:rPr lang="en-US" dirty="0"/>
              <a:t>Nowhere to go</a:t>
            </a:r>
          </a:p>
          <a:p>
            <a:pPr lvl="3"/>
            <a:r>
              <a:rPr lang="en-US" dirty="0"/>
              <a:t>Nothing but darkness</a:t>
            </a:r>
          </a:p>
          <a:p>
            <a:pPr lvl="3"/>
            <a:r>
              <a:rPr lang="en-US" dirty="0"/>
              <a:t>No light to guide them on their journey</a:t>
            </a:r>
          </a:p>
          <a:p>
            <a:pPr lvl="1"/>
            <a:r>
              <a:rPr lang="en-US" dirty="0"/>
              <a:t>To guide our feet into the way of peace</a:t>
            </a:r>
          </a:p>
        </p:txBody>
      </p:sp>
    </p:spTree>
    <p:extLst>
      <p:ext uri="{BB962C8B-B14F-4D97-AF65-F5344CB8AC3E}">
        <p14:creationId xmlns:p14="http://schemas.microsoft.com/office/powerpoint/2010/main" val="262841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8389-EBEE-FC42-61D1-21876795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060A5-EB8D-F7A2-5826-B8AAC4130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Frequently when we read the renditions of the Christmas story</a:t>
            </a:r>
          </a:p>
          <a:p>
            <a:pPr lvl="1"/>
            <a:r>
              <a:rPr lang="en-US" dirty="0"/>
              <a:t>We do not take the time to “place ourselves in the situation” </a:t>
            </a:r>
          </a:p>
          <a:p>
            <a:r>
              <a:rPr lang="en-US" dirty="0"/>
              <a:t>Last week we studied the rendition of the angel appearing to Zacharias</a:t>
            </a:r>
          </a:p>
          <a:p>
            <a:pPr lvl="1"/>
            <a:r>
              <a:rPr lang="en-US" dirty="0"/>
              <a:t>Luke 1: 13… ”do not be afraid”</a:t>
            </a:r>
          </a:p>
          <a:p>
            <a:r>
              <a:rPr lang="en-US" dirty="0"/>
              <a:t>Now in Luke 1: 26-30</a:t>
            </a:r>
          </a:p>
          <a:p>
            <a:pPr lvl="1"/>
            <a:r>
              <a:rPr lang="en-US" dirty="0"/>
              <a:t>Gabriel appears to Mary</a:t>
            </a:r>
          </a:p>
        </p:txBody>
      </p:sp>
    </p:spTree>
    <p:extLst>
      <p:ext uri="{BB962C8B-B14F-4D97-AF65-F5344CB8AC3E}">
        <p14:creationId xmlns:p14="http://schemas.microsoft.com/office/powerpoint/2010/main" val="164503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85C3-82F3-3967-F32F-34BA3CDC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18D9D-A7AF-4A56-6F5E-3547757F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31631"/>
            <a:ext cx="11131062" cy="58263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Zacharias… Luke 1: 18-20</a:t>
            </a:r>
          </a:p>
          <a:p>
            <a:pPr lvl="1"/>
            <a:r>
              <a:rPr lang="en-US" dirty="0"/>
              <a:t>You will be silent</a:t>
            </a:r>
          </a:p>
          <a:p>
            <a:pPr lvl="1"/>
            <a:r>
              <a:rPr lang="en-US" dirty="0"/>
              <a:t>Because you did not believe</a:t>
            </a:r>
          </a:p>
          <a:p>
            <a:pPr lvl="2"/>
            <a:r>
              <a:rPr lang="en-US" dirty="0"/>
              <a:t>That would be like you and me not having</a:t>
            </a:r>
          </a:p>
          <a:p>
            <a:pPr lvl="3"/>
            <a:r>
              <a:rPr lang="en-US" dirty="0"/>
              <a:t>TV, Cell Phone and Internet for a year</a:t>
            </a:r>
          </a:p>
          <a:p>
            <a:pPr lvl="3"/>
            <a:r>
              <a:rPr lang="en-US" dirty="0"/>
              <a:t>Most of us would think we would rather die</a:t>
            </a:r>
          </a:p>
          <a:p>
            <a:pPr lvl="1"/>
            <a:r>
              <a:rPr lang="en-US" dirty="0"/>
              <a:t>All this because of unbelief</a:t>
            </a:r>
          </a:p>
          <a:p>
            <a:r>
              <a:rPr lang="en-US" dirty="0"/>
              <a:t>Mary… Luke 1: 30-38</a:t>
            </a:r>
          </a:p>
          <a:p>
            <a:pPr lvl="1"/>
            <a:r>
              <a:rPr lang="en-US" dirty="0"/>
              <a:t>Here she is a young girl of about 14-15</a:t>
            </a:r>
          </a:p>
          <a:p>
            <a:pPr lvl="2"/>
            <a:r>
              <a:rPr lang="en-US" dirty="0"/>
              <a:t>She is engaged/contracted to Joseph (Matthew 1: 18)</a:t>
            </a:r>
          </a:p>
          <a:p>
            <a:pPr lvl="2"/>
            <a:r>
              <a:rPr lang="en-US" dirty="0"/>
              <a:t>She is to conceive in her womb</a:t>
            </a:r>
          </a:p>
        </p:txBody>
      </p:sp>
    </p:spTree>
    <p:extLst>
      <p:ext uri="{BB962C8B-B14F-4D97-AF65-F5344CB8AC3E}">
        <p14:creationId xmlns:p14="http://schemas.microsoft.com/office/powerpoint/2010/main" val="289519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DC92-EE6F-967B-0F60-96F29E86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D831-663D-D283-367A-5781C7143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Questions…</a:t>
            </a:r>
          </a:p>
          <a:p>
            <a:pPr lvl="1"/>
            <a:r>
              <a:rPr lang="en-US" dirty="0"/>
              <a:t>How is she going to explain this to Joseph?</a:t>
            </a:r>
          </a:p>
          <a:p>
            <a:pPr lvl="2"/>
            <a:r>
              <a:rPr lang="en-US" dirty="0"/>
              <a:t>God’s answer… don’t be afraid…</a:t>
            </a:r>
          </a:p>
          <a:p>
            <a:pPr lvl="2"/>
            <a:r>
              <a:rPr lang="en-US" dirty="0"/>
              <a:t>I’ll take care of that (Matt 1: 18-21)</a:t>
            </a:r>
          </a:p>
          <a:p>
            <a:pPr lvl="1"/>
            <a:r>
              <a:rPr lang="en-US" dirty="0"/>
              <a:t>How is she going to explain this to her parents?</a:t>
            </a:r>
          </a:p>
          <a:p>
            <a:pPr lvl="2"/>
            <a:r>
              <a:rPr lang="en-US" dirty="0"/>
              <a:t>No answer to that question</a:t>
            </a:r>
          </a:p>
          <a:p>
            <a:pPr lvl="1"/>
            <a:r>
              <a:rPr lang="en-US" dirty="0"/>
              <a:t>How is she going to answer the rulers of the town</a:t>
            </a:r>
          </a:p>
          <a:p>
            <a:pPr lvl="2"/>
            <a:r>
              <a:rPr lang="en-US" dirty="0"/>
              <a:t>No answer to that question</a:t>
            </a:r>
          </a:p>
          <a:p>
            <a:pPr lvl="1"/>
            <a:r>
              <a:rPr lang="en-US" dirty="0"/>
              <a:t>What is going to happen to her? (Deuteronomy 22: 22)</a:t>
            </a:r>
          </a:p>
        </p:txBody>
      </p:sp>
    </p:spTree>
    <p:extLst>
      <p:ext uri="{BB962C8B-B14F-4D97-AF65-F5344CB8AC3E}">
        <p14:creationId xmlns:p14="http://schemas.microsoft.com/office/powerpoint/2010/main" val="270997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AA00-551A-43F8-FE0F-CC6B7C26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9EB69-2960-593D-DF8A-1CCB24566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72308"/>
            <a:ext cx="11131062" cy="56856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Luke 1: 39-45</a:t>
            </a:r>
          </a:p>
          <a:p>
            <a:pPr lvl="1"/>
            <a:r>
              <a:rPr lang="en-US" dirty="0"/>
              <a:t>Faith in action</a:t>
            </a:r>
          </a:p>
          <a:p>
            <a:pPr lvl="2"/>
            <a:r>
              <a:rPr lang="en-US" dirty="0"/>
              <a:t>I will go to see Elizabeth (Luke 1: 36)</a:t>
            </a:r>
          </a:p>
          <a:p>
            <a:pPr lvl="1"/>
            <a:r>
              <a:rPr lang="en-US" dirty="0"/>
              <a:t>Vs 43……the mother of my Lord????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Hebrews 2: 1-4</a:t>
            </a:r>
          </a:p>
          <a:p>
            <a:pPr lvl="2"/>
            <a:r>
              <a:rPr lang="en-US" dirty="0"/>
              <a:t>God will confirm His Word in your heart</a:t>
            </a:r>
          </a:p>
          <a:p>
            <a:pPr lvl="3"/>
            <a:r>
              <a:rPr lang="en-US" dirty="0"/>
              <a:t>Through His Word (paying attention…)</a:t>
            </a:r>
          </a:p>
          <a:p>
            <a:pPr lvl="3"/>
            <a:r>
              <a:rPr lang="en-US" dirty="0"/>
              <a:t>Sometimes through other people (Elizabeth)</a:t>
            </a:r>
          </a:p>
          <a:p>
            <a:pPr lvl="3"/>
            <a:r>
              <a:rPr lang="en-US" dirty="0"/>
              <a:t>Sometimes through peace in our hearts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7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550F-DB56-8DED-571D-A433668A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40A1-6302-1ECF-0C2A-8E478CC6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song in 400 </a:t>
            </a:r>
            <a:r>
              <a:rPr lang="en-US" dirty="0" err="1"/>
              <a:t>yrs</a:t>
            </a:r>
            <a:r>
              <a:rPr lang="en-US" dirty="0"/>
              <a:t> recorded in Scripture</a:t>
            </a:r>
          </a:p>
          <a:p>
            <a:pPr lvl="1"/>
            <a:r>
              <a:rPr lang="en-US" dirty="0"/>
              <a:t>Luke 1: 46-55</a:t>
            </a:r>
          </a:p>
          <a:p>
            <a:pPr lvl="2"/>
            <a:r>
              <a:rPr lang="en-US" dirty="0"/>
              <a:t>There are 4 divisions in this song</a:t>
            </a:r>
          </a:p>
          <a:p>
            <a:pPr lvl="1"/>
            <a:r>
              <a:rPr lang="en-US" dirty="0"/>
              <a:t>First… the emotional aspect Luke 1: 46-48</a:t>
            </a:r>
          </a:p>
          <a:p>
            <a:pPr lvl="1"/>
            <a:r>
              <a:rPr lang="en-US" dirty="0"/>
              <a:t>Second… the facts that triggered the emotions (Luke 1: 48-50)</a:t>
            </a:r>
          </a:p>
          <a:p>
            <a:pPr lvl="1"/>
            <a:r>
              <a:rPr lang="en-US" dirty="0"/>
              <a:t>Third… consequences for ignoring God (Luke 1: 51-53)</a:t>
            </a:r>
          </a:p>
          <a:p>
            <a:pPr lvl="1"/>
            <a:r>
              <a:rPr lang="en-US" dirty="0"/>
              <a:t>Fourth… God’s faithfulness to Israel (Luke 1: 54-55)</a:t>
            </a:r>
          </a:p>
        </p:txBody>
      </p:sp>
    </p:spTree>
    <p:extLst>
      <p:ext uri="{BB962C8B-B14F-4D97-AF65-F5344CB8AC3E}">
        <p14:creationId xmlns:p14="http://schemas.microsoft.com/office/powerpoint/2010/main" val="351716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96494-0AFF-E910-3395-FBF64B3B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766AC-1C64-C51D-8450-7403C5334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First… Luke 1: 46-48</a:t>
            </a:r>
          </a:p>
          <a:p>
            <a:pPr lvl="1"/>
            <a:r>
              <a:rPr lang="en-US" dirty="0"/>
              <a:t>This is in direct response to Elizabeth’s confirmation</a:t>
            </a:r>
          </a:p>
          <a:p>
            <a:pPr lvl="2"/>
            <a:r>
              <a:rPr lang="en-US" dirty="0"/>
              <a:t>Ephesians 4: 29-32</a:t>
            </a:r>
          </a:p>
          <a:p>
            <a:pPr lvl="2"/>
            <a:r>
              <a:rPr lang="en-US" dirty="0"/>
              <a:t>It is like the song of Hannah (I Samual 2: 1-11)</a:t>
            </a:r>
          </a:p>
          <a:p>
            <a:pPr lvl="3"/>
            <a:r>
              <a:rPr lang="en-US" dirty="0"/>
              <a:t>As a result of answered prayer</a:t>
            </a:r>
          </a:p>
          <a:p>
            <a:pPr lvl="3"/>
            <a:r>
              <a:rPr lang="en-US" dirty="0"/>
              <a:t>So is the coming of the Messiah</a:t>
            </a:r>
          </a:p>
          <a:p>
            <a:pPr lvl="1"/>
            <a:r>
              <a:rPr lang="en-US" dirty="0"/>
              <a:t>This is the reaction of the human spirit</a:t>
            </a:r>
          </a:p>
          <a:p>
            <a:pPr lvl="2"/>
            <a:r>
              <a:rPr lang="en-US" dirty="0"/>
              <a:t>When it recognizes God as my personal Savior</a:t>
            </a:r>
          </a:p>
          <a:p>
            <a:pPr lvl="2"/>
            <a:r>
              <a:rPr lang="en-US" dirty="0"/>
              <a:t>Every sinner rejoices in the good news of salvation</a:t>
            </a:r>
          </a:p>
        </p:txBody>
      </p:sp>
    </p:spTree>
    <p:extLst>
      <p:ext uri="{BB962C8B-B14F-4D97-AF65-F5344CB8AC3E}">
        <p14:creationId xmlns:p14="http://schemas.microsoft.com/office/powerpoint/2010/main" val="367112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F7C6-8A17-D4B0-2E01-D5CE66B9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CB360-EB6A-7949-A695-300C06D13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19908"/>
            <a:ext cx="11131062" cy="58380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The triggering effect (Luke 1: 48-50)</a:t>
            </a:r>
          </a:p>
          <a:p>
            <a:pPr lvl="2"/>
            <a:r>
              <a:rPr lang="en-US" dirty="0"/>
              <a:t>He has regard for the humble state… (John 3: 16-17)</a:t>
            </a:r>
          </a:p>
          <a:p>
            <a:pPr lvl="2"/>
            <a:r>
              <a:rPr lang="en-US" dirty="0"/>
              <a:t>All generations will call me “blessed”</a:t>
            </a:r>
          </a:p>
          <a:p>
            <a:pPr lvl="3"/>
            <a:r>
              <a:rPr lang="en-US" dirty="0"/>
              <a:t>Psalm 1</a:t>
            </a:r>
          </a:p>
          <a:p>
            <a:pPr lvl="3"/>
            <a:r>
              <a:rPr lang="en-US" dirty="0"/>
              <a:t>That does not mean all things will be pleasant</a:t>
            </a:r>
          </a:p>
          <a:p>
            <a:pPr lvl="3"/>
            <a:r>
              <a:rPr lang="en-US" dirty="0"/>
              <a:t>Luke 2: 34-35</a:t>
            </a:r>
          </a:p>
          <a:p>
            <a:r>
              <a:rPr lang="en-US" dirty="0"/>
              <a:t>Third… consequences</a:t>
            </a:r>
          </a:p>
          <a:p>
            <a:pPr lvl="1"/>
            <a:r>
              <a:rPr lang="en-US" dirty="0"/>
              <a:t>Luke 1: 51-53</a:t>
            </a:r>
          </a:p>
          <a:p>
            <a:pPr lvl="2"/>
            <a:r>
              <a:rPr lang="en-US" dirty="0"/>
              <a:t>I Corinthians 1: 26-31</a:t>
            </a:r>
          </a:p>
        </p:txBody>
      </p:sp>
    </p:spTree>
    <p:extLst>
      <p:ext uri="{BB962C8B-B14F-4D97-AF65-F5344CB8AC3E}">
        <p14:creationId xmlns:p14="http://schemas.microsoft.com/office/powerpoint/2010/main" val="190705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78A3-3DD2-498E-AB4C-252B5AAA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Songs in the Night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11A3-1A39-9FC5-82BF-0063151FF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Fourth… Luke 1: 54-55</a:t>
            </a:r>
          </a:p>
          <a:p>
            <a:pPr lvl="1"/>
            <a:r>
              <a:rPr lang="en-US" dirty="0"/>
              <a:t>God’s faithfulness to Israel</a:t>
            </a:r>
          </a:p>
          <a:p>
            <a:pPr lvl="2"/>
            <a:r>
              <a:rPr lang="en-US" dirty="0"/>
              <a:t>Malachi 3: 6</a:t>
            </a:r>
          </a:p>
          <a:p>
            <a:pPr lvl="2"/>
            <a:r>
              <a:rPr lang="en-US" dirty="0"/>
              <a:t>Romans 11: 25-29</a:t>
            </a:r>
          </a:p>
          <a:p>
            <a:r>
              <a:rPr lang="en-US" dirty="0"/>
              <a:t>Zacharias’ song (Luke 1: 67-68)</a:t>
            </a:r>
          </a:p>
          <a:p>
            <a:pPr lvl="1"/>
            <a:r>
              <a:rPr lang="en-US" dirty="0"/>
              <a:t>Luke 1: 67-68…</a:t>
            </a:r>
          </a:p>
          <a:p>
            <a:pPr lvl="2"/>
            <a:r>
              <a:rPr lang="en-US" dirty="0"/>
              <a:t>When unbelief has ended… praise is the result</a:t>
            </a:r>
          </a:p>
          <a:p>
            <a:pPr lvl="1"/>
            <a:r>
              <a:rPr lang="en-US" dirty="0"/>
              <a:t>Luke 1: 68-75</a:t>
            </a:r>
          </a:p>
          <a:p>
            <a:pPr lvl="2"/>
            <a:r>
              <a:rPr lang="en-US" dirty="0"/>
              <a:t>There are 3 aspects of God’s “horn of salvation”</a:t>
            </a:r>
          </a:p>
        </p:txBody>
      </p:sp>
    </p:spTree>
    <p:extLst>
      <p:ext uri="{BB962C8B-B14F-4D97-AF65-F5344CB8AC3E}">
        <p14:creationId xmlns:p14="http://schemas.microsoft.com/office/powerpoint/2010/main" val="375440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747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  <vt:lpstr>Songs in the Night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16</cp:revision>
  <dcterms:created xsi:type="dcterms:W3CDTF">2022-06-22T12:11:31Z</dcterms:created>
  <dcterms:modified xsi:type="dcterms:W3CDTF">2024-01-02T18:50:49Z</dcterms:modified>
</cp:coreProperties>
</file>