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72E9438A-C133-47A1-ABDD-A94CBEF5E950}"/>
    <pc:docChg chg="undo custSel modSld">
      <pc:chgData name="Al Trepczyk" userId="da6b4c773700c1fb" providerId="LiveId" clId="{72E9438A-C133-47A1-ABDD-A94CBEF5E950}" dt="2023-11-06T14:01:03.862" v="143" actId="20577"/>
      <pc:docMkLst>
        <pc:docMk/>
      </pc:docMkLst>
      <pc:sldChg chg="modSp mod">
        <pc:chgData name="Al Trepczyk" userId="da6b4c773700c1fb" providerId="LiveId" clId="{72E9438A-C133-47A1-ABDD-A94CBEF5E950}" dt="2023-11-06T13:55:06.866" v="63" actId="20577"/>
        <pc:sldMkLst>
          <pc:docMk/>
          <pc:sldMk cId="1389575308" sldId="257"/>
        </pc:sldMkLst>
        <pc:spChg chg="mod">
          <ac:chgData name="Al Trepczyk" userId="da6b4c773700c1fb" providerId="LiveId" clId="{72E9438A-C133-47A1-ABDD-A94CBEF5E950}" dt="2023-11-06T13:55:06.866" v="63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72E9438A-C133-47A1-ABDD-A94CBEF5E950}" dt="2023-11-06T13:50:32.169" v="9" actId="20577"/>
        <pc:sldMkLst>
          <pc:docMk/>
          <pc:sldMk cId="2649984795" sldId="258"/>
        </pc:sldMkLst>
        <pc:spChg chg="mod">
          <ac:chgData name="Al Trepczyk" userId="da6b4c773700c1fb" providerId="LiveId" clId="{72E9438A-C133-47A1-ABDD-A94CBEF5E950}" dt="2023-11-06T13:50:32.169" v="9" actId="20577"/>
          <ac:spMkLst>
            <pc:docMk/>
            <pc:sldMk cId="2649984795" sldId="258"/>
            <ac:spMk id="3" creationId="{9DF641F1-D94E-440B-6DEF-707DA40C65A0}"/>
          </ac:spMkLst>
        </pc:spChg>
      </pc:sldChg>
      <pc:sldChg chg="modSp mod">
        <pc:chgData name="Al Trepczyk" userId="da6b4c773700c1fb" providerId="LiveId" clId="{72E9438A-C133-47A1-ABDD-A94CBEF5E950}" dt="2023-11-06T13:55:50.398" v="69" actId="20577"/>
        <pc:sldMkLst>
          <pc:docMk/>
          <pc:sldMk cId="1238437419" sldId="259"/>
        </pc:sldMkLst>
        <pc:spChg chg="mod">
          <ac:chgData name="Al Trepczyk" userId="da6b4c773700c1fb" providerId="LiveId" clId="{72E9438A-C133-47A1-ABDD-A94CBEF5E950}" dt="2023-11-06T13:55:50.398" v="69" actId="20577"/>
          <ac:spMkLst>
            <pc:docMk/>
            <pc:sldMk cId="1238437419" sldId="259"/>
            <ac:spMk id="3" creationId="{821C8D0E-63AB-A5FE-56CF-4EC075CC8DC4}"/>
          </ac:spMkLst>
        </pc:spChg>
      </pc:sldChg>
      <pc:sldChg chg="modSp mod">
        <pc:chgData name="Al Trepczyk" userId="da6b4c773700c1fb" providerId="LiveId" clId="{72E9438A-C133-47A1-ABDD-A94CBEF5E950}" dt="2023-11-06T13:56:58.409" v="87" actId="20577"/>
        <pc:sldMkLst>
          <pc:docMk/>
          <pc:sldMk cId="2449660014" sldId="260"/>
        </pc:sldMkLst>
        <pc:spChg chg="mod">
          <ac:chgData name="Al Trepczyk" userId="da6b4c773700c1fb" providerId="LiveId" clId="{72E9438A-C133-47A1-ABDD-A94CBEF5E950}" dt="2023-11-06T13:56:58.409" v="87" actId="20577"/>
          <ac:spMkLst>
            <pc:docMk/>
            <pc:sldMk cId="2449660014" sldId="260"/>
            <ac:spMk id="3" creationId="{2E180448-0306-3C43-3B44-A7253B8F25D1}"/>
          </ac:spMkLst>
        </pc:spChg>
      </pc:sldChg>
      <pc:sldChg chg="modSp mod">
        <pc:chgData name="Al Trepczyk" userId="da6b4c773700c1fb" providerId="LiveId" clId="{72E9438A-C133-47A1-ABDD-A94CBEF5E950}" dt="2023-11-06T13:57:13.237" v="92" actId="20577"/>
        <pc:sldMkLst>
          <pc:docMk/>
          <pc:sldMk cId="2176370892" sldId="261"/>
        </pc:sldMkLst>
        <pc:spChg chg="mod">
          <ac:chgData name="Al Trepczyk" userId="da6b4c773700c1fb" providerId="LiveId" clId="{72E9438A-C133-47A1-ABDD-A94CBEF5E950}" dt="2023-11-06T13:57:13.237" v="92" actId="20577"/>
          <ac:spMkLst>
            <pc:docMk/>
            <pc:sldMk cId="2176370892" sldId="261"/>
            <ac:spMk id="3" creationId="{627C6961-C5FE-1F95-8F04-A7471CBC4ED6}"/>
          </ac:spMkLst>
        </pc:spChg>
      </pc:sldChg>
      <pc:sldChg chg="modSp mod">
        <pc:chgData name="Al Trepczyk" userId="da6b4c773700c1fb" providerId="LiveId" clId="{72E9438A-C133-47A1-ABDD-A94CBEF5E950}" dt="2023-11-06T13:56:30.459" v="80" actId="20577"/>
        <pc:sldMkLst>
          <pc:docMk/>
          <pc:sldMk cId="3435513861" sldId="262"/>
        </pc:sldMkLst>
        <pc:spChg chg="mod">
          <ac:chgData name="Al Trepczyk" userId="da6b4c773700c1fb" providerId="LiveId" clId="{72E9438A-C133-47A1-ABDD-A94CBEF5E950}" dt="2023-11-06T13:56:30.459" v="80" actId="20577"/>
          <ac:spMkLst>
            <pc:docMk/>
            <pc:sldMk cId="3435513861" sldId="262"/>
            <ac:spMk id="3" creationId="{A05204FB-D217-74B3-E8ED-1EFBFCE65CFE}"/>
          </ac:spMkLst>
        </pc:spChg>
      </pc:sldChg>
      <pc:sldChg chg="modSp mod">
        <pc:chgData name="Al Trepczyk" userId="da6b4c773700c1fb" providerId="LiveId" clId="{72E9438A-C133-47A1-ABDD-A94CBEF5E950}" dt="2023-11-06T13:58:17.434" v="111" actId="20577"/>
        <pc:sldMkLst>
          <pc:docMk/>
          <pc:sldMk cId="2776221391" sldId="263"/>
        </pc:sldMkLst>
        <pc:spChg chg="mod">
          <ac:chgData name="Al Trepczyk" userId="da6b4c773700c1fb" providerId="LiveId" clId="{72E9438A-C133-47A1-ABDD-A94CBEF5E950}" dt="2023-11-06T13:58:17.434" v="111" actId="20577"/>
          <ac:spMkLst>
            <pc:docMk/>
            <pc:sldMk cId="2776221391" sldId="263"/>
            <ac:spMk id="3" creationId="{ADA78A13-1339-790F-AEC5-DA9E321882DC}"/>
          </ac:spMkLst>
        </pc:spChg>
      </pc:sldChg>
      <pc:sldChg chg="modSp mod">
        <pc:chgData name="Al Trepczyk" userId="da6b4c773700c1fb" providerId="LiveId" clId="{72E9438A-C133-47A1-ABDD-A94CBEF5E950}" dt="2023-11-06T14:00:06.502" v="121" actId="20577"/>
        <pc:sldMkLst>
          <pc:docMk/>
          <pc:sldMk cId="2114683943" sldId="264"/>
        </pc:sldMkLst>
        <pc:spChg chg="mod">
          <ac:chgData name="Al Trepczyk" userId="da6b4c773700c1fb" providerId="LiveId" clId="{72E9438A-C133-47A1-ABDD-A94CBEF5E950}" dt="2023-11-06T14:00:06.502" v="121" actId="20577"/>
          <ac:spMkLst>
            <pc:docMk/>
            <pc:sldMk cId="2114683943" sldId="264"/>
            <ac:spMk id="3" creationId="{4023AB10-1450-955F-871D-BFBB3A146BA5}"/>
          </ac:spMkLst>
        </pc:spChg>
      </pc:sldChg>
      <pc:sldChg chg="modSp mod">
        <pc:chgData name="Al Trepczyk" userId="da6b4c773700c1fb" providerId="LiveId" clId="{72E9438A-C133-47A1-ABDD-A94CBEF5E950}" dt="2023-11-06T14:00:27.462" v="127" actId="20577"/>
        <pc:sldMkLst>
          <pc:docMk/>
          <pc:sldMk cId="2617824053" sldId="265"/>
        </pc:sldMkLst>
        <pc:spChg chg="mod">
          <ac:chgData name="Al Trepczyk" userId="da6b4c773700c1fb" providerId="LiveId" clId="{72E9438A-C133-47A1-ABDD-A94CBEF5E950}" dt="2023-11-06T14:00:27.462" v="127" actId="20577"/>
          <ac:spMkLst>
            <pc:docMk/>
            <pc:sldMk cId="2617824053" sldId="265"/>
            <ac:spMk id="3" creationId="{87B42BB8-76CE-FCDF-C20A-2014209A211A}"/>
          </ac:spMkLst>
        </pc:spChg>
      </pc:sldChg>
      <pc:sldChg chg="modSp mod">
        <pc:chgData name="Al Trepczyk" userId="da6b4c773700c1fb" providerId="LiveId" clId="{72E9438A-C133-47A1-ABDD-A94CBEF5E950}" dt="2023-11-06T14:00:47.509" v="135" actId="20577"/>
        <pc:sldMkLst>
          <pc:docMk/>
          <pc:sldMk cId="142350120" sldId="266"/>
        </pc:sldMkLst>
        <pc:spChg chg="mod">
          <ac:chgData name="Al Trepczyk" userId="da6b4c773700c1fb" providerId="LiveId" clId="{72E9438A-C133-47A1-ABDD-A94CBEF5E950}" dt="2023-11-06T14:00:47.509" v="135" actId="20577"/>
          <ac:spMkLst>
            <pc:docMk/>
            <pc:sldMk cId="142350120" sldId="266"/>
            <ac:spMk id="3" creationId="{D61FA12E-08A3-2054-C533-2A9246433543}"/>
          </ac:spMkLst>
        </pc:spChg>
      </pc:sldChg>
      <pc:sldChg chg="modSp mod">
        <pc:chgData name="Al Trepczyk" userId="da6b4c773700c1fb" providerId="LiveId" clId="{72E9438A-C133-47A1-ABDD-A94CBEF5E950}" dt="2023-11-06T13:54:02.216" v="35" actId="20577"/>
        <pc:sldMkLst>
          <pc:docMk/>
          <pc:sldMk cId="2547188855" sldId="267"/>
        </pc:sldMkLst>
        <pc:spChg chg="mod">
          <ac:chgData name="Al Trepczyk" userId="da6b4c773700c1fb" providerId="LiveId" clId="{72E9438A-C133-47A1-ABDD-A94CBEF5E950}" dt="2023-11-06T13:54:02.216" v="35" actId="20577"/>
          <ac:spMkLst>
            <pc:docMk/>
            <pc:sldMk cId="2547188855" sldId="267"/>
            <ac:spMk id="3" creationId="{129D0F5C-6BFB-DA26-0FEC-117DF3B3D406}"/>
          </ac:spMkLst>
        </pc:spChg>
      </pc:sldChg>
      <pc:sldChg chg="modSp mod">
        <pc:chgData name="Al Trepczyk" userId="da6b4c773700c1fb" providerId="LiveId" clId="{72E9438A-C133-47A1-ABDD-A94CBEF5E950}" dt="2023-11-06T13:54:27.820" v="39" actId="20577"/>
        <pc:sldMkLst>
          <pc:docMk/>
          <pc:sldMk cId="2203226792" sldId="268"/>
        </pc:sldMkLst>
        <pc:spChg chg="mod">
          <ac:chgData name="Al Trepczyk" userId="da6b4c773700c1fb" providerId="LiveId" clId="{72E9438A-C133-47A1-ABDD-A94CBEF5E950}" dt="2023-11-06T13:54:27.820" v="39" actId="20577"/>
          <ac:spMkLst>
            <pc:docMk/>
            <pc:sldMk cId="2203226792" sldId="268"/>
            <ac:spMk id="3" creationId="{BEF9C017-0E5A-2C54-DE87-19200E7608C6}"/>
          </ac:spMkLst>
        </pc:spChg>
      </pc:sldChg>
      <pc:sldChg chg="modSp mod">
        <pc:chgData name="Al Trepczyk" userId="da6b4c773700c1fb" providerId="LiveId" clId="{72E9438A-C133-47A1-ABDD-A94CBEF5E950}" dt="2023-11-06T14:01:03.862" v="143" actId="20577"/>
        <pc:sldMkLst>
          <pc:docMk/>
          <pc:sldMk cId="2675888050" sldId="269"/>
        </pc:sldMkLst>
        <pc:spChg chg="mod">
          <ac:chgData name="Al Trepczyk" userId="da6b4c773700c1fb" providerId="LiveId" clId="{72E9438A-C133-47A1-ABDD-A94CBEF5E950}" dt="2023-11-06T14:01:03.862" v="143" actId="20577"/>
          <ac:spMkLst>
            <pc:docMk/>
            <pc:sldMk cId="2675888050" sldId="269"/>
            <ac:spMk id="3" creationId="{C6178A25-2716-A347-B0CA-7FD595F125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20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BF86-F89C-53D7-7BF6-F9F97239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42BB8-76CE-FCDF-C20A-2014209A2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Fact…</a:t>
            </a:r>
          </a:p>
          <a:p>
            <a:pPr lvl="1"/>
            <a:r>
              <a:rPr lang="en-US" dirty="0"/>
              <a:t>We have the testimony of angels recorded</a:t>
            </a:r>
          </a:p>
          <a:p>
            <a:r>
              <a:rPr lang="en-US" dirty="0"/>
              <a:t>Matthew 27: 62-66</a:t>
            </a:r>
          </a:p>
          <a:p>
            <a:pPr lvl="1"/>
            <a:r>
              <a:rPr lang="en-US" dirty="0"/>
              <a:t>Pilate is approached by the Jews</a:t>
            </a:r>
          </a:p>
          <a:p>
            <a:pPr lvl="1"/>
            <a:r>
              <a:rPr lang="en-US" dirty="0"/>
              <a:t>He orders a guard of soldiers to guard the tomb</a:t>
            </a:r>
          </a:p>
          <a:p>
            <a:r>
              <a:rPr lang="en-US" dirty="0"/>
              <a:t>But He is not in the tomb on Sunday morning</a:t>
            </a:r>
          </a:p>
          <a:p>
            <a:pPr lvl="1"/>
            <a:r>
              <a:rPr lang="en-US" dirty="0"/>
              <a:t>Do you think the Roman guards would have checked to tomb to see if He was in there?</a:t>
            </a:r>
          </a:p>
          <a:p>
            <a:pPr lvl="1"/>
            <a:r>
              <a:rPr lang="en-US" dirty="0"/>
              <a:t>Now we have the testimony of the guards</a:t>
            </a:r>
          </a:p>
          <a:p>
            <a:pPr lvl="1"/>
            <a:r>
              <a:rPr lang="en-US" dirty="0"/>
              <a:t>What happened is now the problem</a:t>
            </a:r>
          </a:p>
          <a:p>
            <a:pPr lvl="2"/>
            <a:r>
              <a:rPr lang="en-US" dirty="0"/>
              <a:t>Matthew 28: 11-15</a:t>
            </a:r>
          </a:p>
        </p:txBody>
      </p:sp>
    </p:spTree>
    <p:extLst>
      <p:ext uri="{BB962C8B-B14F-4D97-AF65-F5344CB8AC3E}">
        <p14:creationId xmlns:p14="http://schemas.microsoft.com/office/powerpoint/2010/main" val="261782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95FC-A912-844E-907B-A2AEF490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FA12E-08A3-2054-C533-2A9246433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story is widely spread???</a:t>
            </a:r>
          </a:p>
          <a:p>
            <a:pPr lvl="1"/>
            <a:r>
              <a:rPr lang="en-US" dirty="0"/>
              <a:t>John is writing this gospel about 50 years after the resurrection</a:t>
            </a:r>
          </a:p>
          <a:p>
            <a:r>
              <a:rPr lang="en-US" dirty="0"/>
              <a:t>3 main myths of what happened</a:t>
            </a:r>
          </a:p>
          <a:p>
            <a:pPr lvl="1"/>
            <a:r>
              <a:rPr lang="en-US" dirty="0"/>
              <a:t>Myth # 1…</a:t>
            </a:r>
          </a:p>
          <a:p>
            <a:pPr lvl="2"/>
            <a:r>
              <a:rPr lang="en-US" dirty="0"/>
              <a:t>The disciples came and stole the body</a:t>
            </a:r>
          </a:p>
          <a:p>
            <a:pPr lvl="2"/>
            <a:r>
              <a:rPr lang="en-US" dirty="0"/>
              <a:t>When did they steal it?</a:t>
            </a:r>
          </a:p>
          <a:p>
            <a:pPr lvl="2"/>
            <a:r>
              <a:rPr lang="en-US" dirty="0"/>
              <a:t>Matthew 28: 13… while we were asleep</a:t>
            </a:r>
          </a:p>
          <a:p>
            <a:pPr lvl="3"/>
            <a:r>
              <a:rPr lang="en-US" dirty="0"/>
              <a:t>Question… how do you know what happened when you were sleeping?</a:t>
            </a:r>
          </a:p>
        </p:txBody>
      </p:sp>
    </p:spTree>
    <p:extLst>
      <p:ext uri="{BB962C8B-B14F-4D97-AF65-F5344CB8AC3E}">
        <p14:creationId xmlns:p14="http://schemas.microsoft.com/office/powerpoint/2010/main" val="14235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D8FB-4D4B-89B5-16E6-1CBFDF665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D0F5C-6BFB-DA26-0FEC-117DF3B3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 #2</a:t>
            </a:r>
          </a:p>
          <a:p>
            <a:pPr lvl="1"/>
            <a:r>
              <a:rPr lang="en-US" dirty="0"/>
              <a:t>Swoon story</a:t>
            </a:r>
          </a:p>
          <a:p>
            <a:pPr lvl="2"/>
            <a:r>
              <a:rPr lang="en-US" dirty="0"/>
              <a:t>Jesus just fainted on the cross and the soldiers just thought He was dead when He wasn’t</a:t>
            </a:r>
          </a:p>
          <a:p>
            <a:pPr lvl="1"/>
            <a:r>
              <a:rPr lang="en-US" dirty="0"/>
              <a:t>Question…</a:t>
            </a:r>
          </a:p>
          <a:p>
            <a:pPr lvl="2"/>
            <a:r>
              <a:rPr lang="en-US" dirty="0"/>
              <a:t>How do you explain the water and blood from His side?</a:t>
            </a:r>
          </a:p>
          <a:p>
            <a:pPr lvl="2"/>
            <a:r>
              <a:rPr lang="en-US" dirty="0"/>
              <a:t>Did these Roman executioners not know what they were doing?</a:t>
            </a:r>
          </a:p>
        </p:txBody>
      </p:sp>
    </p:spTree>
    <p:extLst>
      <p:ext uri="{BB962C8B-B14F-4D97-AF65-F5344CB8AC3E}">
        <p14:creationId xmlns:p14="http://schemas.microsoft.com/office/powerpoint/2010/main" val="2547188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4BBF-BC49-6E80-07F7-C03C7221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9C017-0E5A-2C54-DE87-19200E760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Jesus</a:t>
            </a:r>
          </a:p>
          <a:p>
            <a:pPr lvl="1"/>
            <a:r>
              <a:rPr lang="en-US" dirty="0"/>
              <a:t>After He had been scourged nearly to death</a:t>
            </a:r>
          </a:p>
          <a:p>
            <a:pPr lvl="1"/>
            <a:r>
              <a:rPr lang="en-US" dirty="0"/>
              <a:t>And then crucified…</a:t>
            </a:r>
          </a:p>
          <a:p>
            <a:pPr lvl="2"/>
            <a:r>
              <a:rPr lang="en-US" dirty="0"/>
              <a:t>Have the strength to roll away the large stone?</a:t>
            </a:r>
          </a:p>
          <a:p>
            <a:pPr lvl="2"/>
            <a:r>
              <a:rPr lang="en-US" dirty="0"/>
              <a:t>Sneak past the Roman guard?</a:t>
            </a:r>
          </a:p>
          <a:p>
            <a:pPr lvl="2"/>
            <a:r>
              <a:rPr lang="en-US" dirty="0"/>
              <a:t>Walk on crucified feet the 7 miles to Emmaus?</a:t>
            </a:r>
          </a:p>
          <a:p>
            <a:pPr lvl="2"/>
            <a:r>
              <a:rPr lang="en-US" dirty="0"/>
              <a:t>Keep anyone from recognizing Him with all His wounds?</a:t>
            </a:r>
          </a:p>
        </p:txBody>
      </p:sp>
    </p:spTree>
    <p:extLst>
      <p:ext uri="{BB962C8B-B14F-4D97-AF65-F5344CB8AC3E}">
        <p14:creationId xmlns:p14="http://schemas.microsoft.com/office/powerpoint/2010/main" val="220322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1E76-F755-8B4F-BA94-3D039B12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78A25-2716-A347-B0CA-7FD595F12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 # 3</a:t>
            </a:r>
          </a:p>
          <a:p>
            <a:pPr lvl="1"/>
            <a:r>
              <a:rPr lang="en-US" dirty="0"/>
              <a:t>Jesus was place in the wrong tomb</a:t>
            </a:r>
          </a:p>
          <a:p>
            <a:pPr lvl="1"/>
            <a:r>
              <a:rPr lang="en-US" dirty="0"/>
              <a:t>Women and disciples were in such a state of distress</a:t>
            </a:r>
          </a:p>
          <a:p>
            <a:pPr lvl="2"/>
            <a:r>
              <a:rPr lang="en-US" dirty="0"/>
              <a:t>They did not remember where He was buried??</a:t>
            </a:r>
          </a:p>
          <a:p>
            <a:r>
              <a:rPr lang="en-US"/>
              <a:t>I Corinthians </a:t>
            </a:r>
            <a:r>
              <a:rPr lang="en-US" dirty="0"/>
              <a:t>15: 20-23</a:t>
            </a:r>
          </a:p>
        </p:txBody>
      </p:sp>
    </p:spTree>
    <p:extLst>
      <p:ext uri="{BB962C8B-B14F-4D97-AF65-F5344CB8AC3E}">
        <p14:creationId xmlns:p14="http://schemas.microsoft.com/office/powerpoint/2010/main" val="267588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John 20 we come to pinnacle of Christianity</a:t>
            </a:r>
          </a:p>
          <a:p>
            <a:pPr lvl="1"/>
            <a:r>
              <a:rPr lang="en-US" dirty="0"/>
              <a:t>I Corinthians 15: 12-19</a:t>
            </a:r>
          </a:p>
          <a:p>
            <a:pPr lvl="2"/>
            <a:r>
              <a:rPr lang="en-US" dirty="0"/>
              <a:t>“Then our preaching and faith is in vain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Is the Resurrection of Christ, fact or fiction?</a:t>
            </a:r>
          </a:p>
          <a:p>
            <a:r>
              <a:rPr lang="en-US" dirty="0"/>
              <a:t>In John 20 and in the other 3 Gospels</a:t>
            </a:r>
          </a:p>
          <a:p>
            <a:pPr lvl="1"/>
            <a:r>
              <a:rPr lang="en-US" dirty="0"/>
              <a:t>We see a complete picture of what happened</a:t>
            </a:r>
          </a:p>
          <a:p>
            <a:pPr lvl="1"/>
            <a:r>
              <a:rPr lang="en-US" dirty="0"/>
              <a:t>In this picture we can evaluate</a:t>
            </a:r>
          </a:p>
          <a:p>
            <a:pPr lvl="2"/>
            <a:r>
              <a:rPr lang="en-US" dirty="0"/>
              <a:t>Fact or fiction??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CD75B-6C68-D197-581B-0FCA5108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41F1-D94E-440B-6DEF-707DA40C6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Fact…</a:t>
            </a:r>
          </a:p>
          <a:p>
            <a:pPr lvl="1"/>
            <a:r>
              <a:rPr lang="en-US" dirty="0"/>
              <a:t>No one saw the actual Resurrection take place</a:t>
            </a:r>
          </a:p>
          <a:p>
            <a:pPr lvl="1"/>
            <a:r>
              <a:rPr lang="en-US" dirty="0"/>
              <a:t>However, we have numerous witnesses</a:t>
            </a:r>
          </a:p>
          <a:p>
            <a:pPr lvl="2"/>
            <a:r>
              <a:rPr lang="en-US" dirty="0"/>
              <a:t>Which we will examine today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What have we learned so far concerning</a:t>
            </a:r>
          </a:p>
          <a:p>
            <a:pPr lvl="2"/>
            <a:r>
              <a:rPr lang="en-US" dirty="0"/>
              <a:t>The arrest and trial</a:t>
            </a:r>
          </a:p>
          <a:p>
            <a:pPr lvl="2"/>
            <a:r>
              <a:rPr lang="en-US" dirty="0"/>
              <a:t>The execution</a:t>
            </a:r>
          </a:p>
          <a:p>
            <a:pPr lvl="1"/>
            <a:r>
              <a:rPr lang="en-US" dirty="0"/>
              <a:t>Answer…</a:t>
            </a:r>
          </a:p>
          <a:p>
            <a:pPr lvl="2"/>
            <a:r>
              <a:rPr lang="en-US" dirty="0"/>
              <a:t>We have learned Jesus oversaw every aspect of both</a:t>
            </a:r>
          </a:p>
        </p:txBody>
      </p:sp>
    </p:spTree>
    <p:extLst>
      <p:ext uri="{BB962C8B-B14F-4D97-AF65-F5344CB8AC3E}">
        <p14:creationId xmlns:p14="http://schemas.microsoft.com/office/powerpoint/2010/main" val="264998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B394-881A-A432-D12A-88368EF1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C8D0E-63AB-A5FE-56CF-4EC075CC8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20: 1-10…</a:t>
            </a:r>
          </a:p>
          <a:p>
            <a:r>
              <a:rPr lang="en-US" dirty="0"/>
              <a:t>We have these facts</a:t>
            </a:r>
          </a:p>
          <a:p>
            <a:pPr lvl="1"/>
            <a:r>
              <a:rPr lang="en-US" dirty="0"/>
              <a:t>The stone sealing the grave was rolled away</a:t>
            </a:r>
          </a:p>
          <a:p>
            <a:pPr lvl="2"/>
            <a:r>
              <a:rPr lang="en-US" dirty="0"/>
              <a:t>Mary Magdalene is a witness</a:t>
            </a:r>
          </a:p>
          <a:p>
            <a:pPr lvl="2"/>
            <a:r>
              <a:rPr lang="en-US" dirty="0"/>
              <a:t>Mark 16: 1-4….another Mary is a witness</a:t>
            </a:r>
          </a:p>
          <a:p>
            <a:pPr lvl="1"/>
            <a:r>
              <a:rPr lang="en-US" dirty="0"/>
              <a:t>Matthew 28: 1-4; 11</a:t>
            </a:r>
          </a:p>
          <a:p>
            <a:pPr lvl="2"/>
            <a:r>
              <a:rPr lang="en-US" dirty="0"/>
              <a:t>Roman soldiers testified to the stone rolled away</a:t>
            </a:r>
          </a:p>
          <a:p>
            <a:pPr lvl="1"/>
            <a:r>
              <a:rPr lang="en-US" dirty="0"/>
              <a:t>Matthew 28: 11-12</a:t>
            </a:r>
          </a:p>
          <a:p>
            <a:pPr lvl="2"/>
            <a:r>
              <a:rPr lang="en-US" dirty="0"/>
              <a:t>The whole Sanhedrin was informed</a:t>
            </a:r>
          </a:p>
        </p:txBody>
      </p:sp>
    </p:spTree>
    <p:extLst>
      <p:ext uri="{BB962C8B-B14F-4D97-AF65-F5344CB8AC3E}">
        <p14:creationId xmlns:p14="http://schemas.microsoft.com/office/powerpoint/2010/main" val="123843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EB61-90D6-A793-CC38-AFCE9DEC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04FB-D217-74B3-E8ED-1EFBFCE65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Why was the stone rolled away?</a:t>
            </a:r>
          </a:p>
          <a:p>
            <a:pPr lvl="1"/>
            <a:r>
              <a:rPr lang="en-US" dirty="0"/>
              <a:t>Matthew 28: 2</a:t>
            </a:r>
          </a:p>
          <a:p>
            <a:pPr lvl="2"/>
            <a:r>
              <a:rPr lang="en-US" dirty="0"/>
              <a:t>An earthquake had occurred…</a:t>
            </a:r>
          </a:p>
          <a:p>
            <a:pPr lvl="2"/>
            <a:r>
              <a:rPr lang="en-US" dirty="0"/>
              <a:t>An angel had rolled it away…</a:t>
            </a:r>
          </a:p>
          <a:p>
            <a:pPr lvl="1"/>
            <a:r>
              <a:rPr lang="en-US" dirty="0"/>
              <a:t>Mark 16: 3</a:t>
            </a:r>
          </a:p>
          <a:p>
            <a:pPr lvl="2"/>
            <a:r>
              <a:rPr lang="en-US" dirty="0"/>
              <a:t>Who will roll the stone away? Vs 4..it was very large</a:t>
            </a:r>
          </a:p>
          <a:p>
            <a:pPr lvl="1"/>
            <a:r>
              <a:rPr lang="en-US" dirty="0"/>
              <a:t>Luke and John… just say it was rolled away???</a:t>
            </a:r>
          </a:p>
          <a:p>
            <a:pPr lvl="2"/>
            <a:r>
              <a:rPr lang="en-US" dirty="0"/>
              <a:t>For what purpose was it rolled away? (John 20: 19)</a:t>
            </a:r>
          </a:p>
        </p:txBody>
      </p:sp>
    </p:spTree>
    <p:extLst>
      <p:ext uri="{BB962C8B-B14F-4D97-AF65-F5344CB8AC3E}">
        <p14:creationId xmlns:p14="http://schemas.microsoft.com/office/powerpoint/2010/main" val="343551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3EC8-6D8B-392E-2B73-B37D686C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0448-0306-3C43-3B44-A7253B8F2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some things we should also recognize</a:t>
            </a:r>
          </a:p>
          <a:p>
            <a:pPr lvl="1"/>
            <a:r>
              <a:rPr lang="en-US" dirty="0"/>
              <a:t>All 4 Gospels record “on the first day of the week”</a:t>
            </a:r>
          </a:p>
          <a:p>
            <a:pPr lvl="2"/>
            <a:r>
              <a:rPr lang="en-US" dirty="0"/>
              <a:t>Matthew 28: 1; Mark 16: 2; Luke 24: 1; John 20: 1</a:t>
            </a:r>
          </a:p>
          <a:p>
            <a:pPr lvl="2"/>
            <a:r>
              <a:rPr lang="en-US" dirty="0"/>
              <a:t>What significance would this be for us?</a:t>
            </a:r>
          </a:p>
          <a:p>
            <a:pPr lvl="2"/>
            <a:r>
              <a:rPr lang="en-US" dirty="0"/>
              <a:t>Answer…</a:t>
            </a:r>
          </a:p>
          <a:p>
            <a:pPr lvl="3"/>
            <a:r>
              <a:rPr lang="en-US" dirty="0"/>
              <a:t>It is on the first day of the week (Sunday)</a:t>
            </a:r>
          </a:p>
          <a:p>
            <a:pPr lvl="3"/>
            <a:r>
              <a:rPr lang="en-US" dirty="0"/>
              <a:t>When Jesus begins His interaction with His disciples (Luke 24: 13; John 20: 19)</a:t>
            </a:r>
          </a:p>
        </p:txBody>
      </p:sp>
    </p:spTree>
    <p:extLst>
      <p:ext uri="{BB962C8B-B14F-4D97-AF65-F5344CB8AC3E}">
        <p14:creationId xmlns:p14="http://schemas.microsoft.com/office/powerpoint/2010/main" val="244966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A8C3-10E2-16E9-932C-FC226C9A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6961-C5FE-1F95-8F04-A7471CBC4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anyone asks you why we meet on Sunday?</a:t>
            </a:r>
          </a:p>
          <a:p>
            <a:pPr lvl="1"/>
            <a:r>
              <a:rPr lang="en-US" dirty="0"/>
              <a:t>Answer…</a:t>
            </a:r>
          </a:p>
          <a:p>
            <a:pPr lvl="2"/>
            <a:r>
              <a:rPr lang="en-US" dirty="0"/>
              <a:t>It is to commemorate the resurrection of Christ!!</a:t>
            </a:r>
          </a:p>
          <a:p>
            <a:r>
              <a:rPr lang="en-US" dirty="0"/>
              <a:t>John 20: 2… so she ran to find Peter and the other</a:t>
            </a:r>
          </a:p>
          <a:p>
            <a:pPr lvl="1"/>
            <a:r>
              <a:rPr lang="en-US" dirty="0"/>
              <a:t>They have taken away the Lord!!!!</a:t>
            </a:r>
          </a:p>
          <a:p>
            <a:pPr lvl="1"/>
            <a:r>
              <a:rPr lang="en-US" dirty="0"/>
              <a:t>Why would any of them be shocked by this news</a:t>
            </a:r>
          </a:p>
          <a:p>
            <a:pPr lvl="2"/>
            <a:r>
              <a:rPr lang="en-US" dirty="0"/>
              <a:t>If the disciples planned to steal the body of Jesus?</a:t>
            </a:r>
          </a:p>
          <a:p>
            <a:pPr lvl="2"/>
            <a:r>
              <a:rPr lang="en-US" dirty="0"/>
              <a:t>Peter and John certainly would have known about the steal</a:t>
            </a:r>
          </a:p>
        </p:txBody>
      </p:sp>
    </p:spTree>
    <p:extLst>
      <p:ext uri="{BB962C8B-B14F-4D97-AF65-F5344CB8AC3E}">
        <p14:creationId xmlns:p14="http://schemas.microsoft.com/office/powerpoint/2010/main" val="217637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AFFE1-3F44-3F70-1269-7DA05B9C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78A13-1339-790F-AEC5-DA9E32188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31631"/>
            <a:ext cx="11131062" cy="5826369"/>
          </a:xfrm>
        </p:spPr>
        <p:txBody>
          <a:bodyPr>
            <a:normAutofit fontScale="92500"/>
          </a:bodyPr>
          <a:lstStyle/>
          <a:p>
            <a:r>
              <a:rPr lang="en-US" dirty="0"/>
              <a:t>Facts…</a:t>
            </a:r>
          </a:p>
          <a:p>
            <a:pPr lvl="1"/>
            <a:r>
              <a:rPr lang="en-US" dirty="0"/>
              <a:t>We have an exceedingly large stone rolled away</a:t>
            </a:r>
          </a:p>
          <a:p>
            <a:pPr lvl="1"/>
            <a:r>
              <a:rPr lang="en-US" dirty="0"/>
              <a:t>We have two eye-witnesses to this fact</a:t>
            </a:r>
          </a:p>
          <a:p>
            <a:pPr lvl="1"/>
            <a:r>
              <a:rPr lang="en-US" dirty="0"/>
              <a:t>John 20: 3-8… We have two disciples entering the empty tomb</a:t>
            </a:r>
          </a:p>
          <a:p>
            <a:pPr lvl="2"/>
            <a:r>
              <a:rPr lang="en-US" dirty="0"/>
              <a:t>John 20: 9… they did not understand what happened??</a:t>
            </a:r>
          </a:p>
          <a:p>
            <a:pPr lvl="1"/>
            <a:r>
              <a:rPr lang="en-US" dirty="0"/>
              <a:t>Matthew; Mark and Luke…</a:t>
            </a:r>
          </a:p>
          <a:p>
            <a:pPr lvl="2"/>
            <a:r>
              <a:rPr lang="en-US" dirty="0"/>
              <a:t>All record angels are present</a:t>
            </a:r>
          </a:p>
          <a:p>
            <a:pPr lvl="3"/>
            <a:r>
              <a:rPr lang="en-US" dirty="0"/>
              <a:t>Matthew 28: 2… on the stone</a:t>
            </a:r>
          </a:p>
          <a:p>
            <a:pPr lvl="3"/>
            <a:r>
              <a:rPr lang="en-US" dirty="0"/>
              <a:t>Mark 16: 5-6… angel is inside the tomb with a message</a:t>
            </a:r>
          </a:p>
        </p:txBody>
      </p:sp>
    </p:spTree>
    <p:extLst>
      <p:ext uri="{BB962C8B-B14F-4D97-AF65-F5344CB8AC3E}">
        <p14:creationId xmlns:p14="http://schemas.microsoft.com/office/powerpoint/2010/main" val="277622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0BA7-5CD6-715F-0FFA-69801D9F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Resurrection….fact or myth?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AB10-1450-955F-871D-BFBB3A146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Luke 24: 4-7</a:t>
            </a:r>
          </a:p>
          <a:p>
            <a:pPr lvl="1"/>
            <a:r>
              <a:rPr lang="en-US" dirty="0"/>
              <a:t>Two angels give a similar message</a:t>
            </a:r>
          </a:p>
          <a:p>
            <a:pPr lvl="2"/>
            <a:r>
              <a:rPr lang="en-US" dirty="0"/>
              <a:t>In lengthy message than what was given in other places</a:t>
            </a:r>
          </a:p>
          <a:p>
            <a:pPr lvl="2"/>
            <a:r>
              <a:rPr lang="en-US" dirty="0"/>
              <a:t>Luke 24: 8… then they remembered</a:t>
            </a:r>
          </a:p>
          <a:p>
            <a:r>
              <a:rPr lang="en-US" dirty="0"/>
              <a:t>John 20… never mentions the angels???</a:t>
            </a:r>
          </a:p>
          <a:p>
            <a:r>
              <a:rPr lang="en-US" dirty="0"/>
              <a:t>What does this tell us?</a:t>
            </a:r>
          </a:p>
          <a:p>
            <a:pPr lvl="1"/>
            <a:r>
              <a:rPr lang="en-US" dirty="0"/>
              <a:t>This is not some rehearsed or choregraphed script</a:t>
            </a:r>
          </a:p>
          <a:p>
            <a:pPr lvl="1"/>
            <a:r>
              <a:rPr lang="en-US" dirty="0"/>
              <a:t>Mark 16: 6-11</a:t>
            </a:r>
          </a:p>
          <a:p>
            <a:pPr lvl="2"/>
            <a:r>
              <a:rPr lang="en-US" dirty="0"/>
              <a:t>They refused to believe it????</a:t>
            </a:r>
          </a:p>
        </p:txBody>
      </p:sp>
    </p:spTree>
    <p:extLst>
      <p:ext uri="{BB962C8B-B14F-4D97-AF65-F5344CB8AC3E}">
        <p14:creationId xmlns:p14="http://schemas.microsoft.com/office/powerpoint/2010/main" val="211468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876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  <vt:lpstr>Resurrection….fact or myth?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6</cp:revision>
  <dcterms:created xsi:type="dcterms:W3CDTF">2022-06-22T12:11:31Z</dcterms:created>
  <dcterms:modified xsi:type="dcterms:W3CDTF">2023-11-06T14:01:08Z</dcterms:modified>
</cp:coreProperties>
</file>