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00A970F7-4299-4D2C-98CC-0936ACA60E52}"/>
    <pc:docChg chg="undo custSel delSld modSld">
      <pc:chgData name="Al Trepczyk" userId="da6b4c773700c1fb" providerId="LiveId" clId="{00A970F7-4299-4D2C-98CC-0936ACA60E52}" dt="2024-02-21T18:18:54.933" v="175" actId="20577"/>
      <pc:docMkLst>
        <pc:docMk/>
      </pc:docMkLst>
      <pc:sldChg chg="modSp mod">
        <pc:chgData name="Al Trepczyk" userId="da6b4c773700c1fb" providerId="LiveId" clId="{00A970F7-4299-4D2C-98CC-0936ACA60E52}" dt="2024-02-21T18:02:16.995" v="5" actId="20577"/>
        <pc:sldMkLst>
          <pc:docMk/>
          <pc:sldMk cId="401019681" sldId="256"/>
        </pc:sldMkLst>
        <pc:spChg chg="mod">
          <ac:chgData name="Al Trepczyk" userId="da6b4c773700c1fb" providerId="LiveId" clId="{00A970F7-4299-4D2C-98CC-0936ACA60E52}" dt="2024-02-21T18:02:16.995" v="5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00A970F7-4299-4D2C-98CC-0936ACA60E52}" dt="2024-02-21T18:07:26.326" v="36" actId="20577"/>
        <pc:sldMkLst>
          <pc:docMk/>
          <pc:sldMk cId="2597552743" sldId="257"/>
        </pc:sldMkLst>
        <pc:spChg chg="mod">
          <ac:chgData name="Al Trepczyk" userId="da6b4c773700c1fb" providerId="LiveId" clId="{00A970F7-4299-4D2C-98CC-0936ACA60E52}" dt="2024-02-21T18:07:26.326" v="36" actId="20577"/>
          <ac:spMkLst>
            <pc:docMk/>
            <pc:sldMk cId="2597552743" sldId="257"/>
            <ac:spMk id="3" creationId="{4C3EC5E7-28C9-C42E-3056-FC1453E5B7B9}"/>
          </ac:spMkLst>
        </pc:spChg>
      </pc:sldChg>
      <pc:sldChg chg="modSp mod">
        <pc:chgData name="Al Trepczyk" userId="da6b4c773700c1fb" providerId="LiveId" clId="{00A970F7-4299-4D2C-98CC-0936ACA60E52}" dt="2024-02-21T18:08:05.772" v="46" actId="20577"/>
        <pc:sldMkLst>
          <pc:docMk/>
          <pc:sldMk cId="3202358771" sldId="258"/>
        </pc:sldMkLst>
        <pc:spChg chg="mod">
          <ac:chgData name="Al Trepczyk" userId="da6b4c773700c1fb" providerId="LiveId" clId="{00A970F7-4299-4D2C-98CC-0936ACA60E52}" dt="2024-02-21T18:08:05.772" v="46" actId="20577"/>
          <ac:spMkLst>
            <pc:docMk/>
            <pc:sldMk cId="3202358771" sldId="258"/>
            <ac:spMk id="3" creationId="{991D8066-E061-9758-6452-D1A418943108}"/>
          </ac:spMkLst>
        </pc:spChg>
      </pc:sldChg>
      <pc:sldChg chg="modSp mod">
        <pc:chgData name="Al Trepczyk" userId="da6b4c773700c1fb" providerId="LiveId" clId="{00A970F7-4299-4D2C-98CC-0936ACA60E52}" dt="2024-02-21T18:09:25.286" v="64"/>
        <pc:sldMkLst>
          <pc:docMk/>
          <pc:sldMk cId="2596828433" sldId="259"/>
        </pc:sldMkLst>
        <pc:spChg chg="mod">
          <ac:chgData name="Al Trepczyk" userId="da6b4c773700c1fb" providerId="LiveId" clId="{00A970F7-4299-4D2C-98CC-0936ACA60E52}" dt="2024-02-21T18:09:25.286" v="64"/>
          <ac:spMkLst>
            <pc:docMk/>
            <pc:sldMk cId="2596828433" sldId="259"/>
            <ac:spMk id="3" creationId="{965A94B1-9410-02D0-7431-9F0A04785F4F}"/>
          </ac:spMkLst>
        </pc:spChg>
      </pc:sldChg>
      <pc:sldChg chg="modSp mod">
        <pc:chgData name="Al Trepczyk" userId="da6b4c773700c1fb" providerId="LiveId" clId="{00A970F7-4299-4D2C-98CC-0936ACA60E52}" dt="2024-02-21T18:11:34.833" v="70" actId="20577"/>
        <pc:sldMkLst>
          <pc:docMk/>
          <pc:sldMk cId="191433247" sldId="260"/>
        </pc:sldMkLst>
        <pc:spChg chg="mod">
          <ac:chgData name="Al Trepczyk" userId="da6b4c773700c1fb" providerId="LiveId" clId="{00A970F7-4299-4D2C-98CC-0936ACA60E52}" dt="2024-02-21T18:11:34.833" v="70" actId="20577"/>
          <ac:spMkLst>
            <pc:docMk/>
            <pc:sldMk cId="191433247" sldId="260"/>
            <ac:spMk id="3" creationId="{16DA34DD-CDFD-7A15-244E-0C3A2529B75B}"/>
          </ac:spMkLst>
        </pc:spChg>
      </pc:sldChg>
      <pc:sldChg chg="modSp mod">
        <pc:chgData name="Al Trepczyk" userId="da6b4c773700c1fb" providerId="LiveId" clId="{00A970F7-4299-4D2C-98CC-0936ACA60E52}" dt="2024-02-21T18:13:44.458" v="107" actId="20577"/>
        <pc:sldMkLst>
          <pc:docMk/>
          <pc:sldMk cId="3100707258" sldId="261"/>
        </pc:sldMkLst>
        <pc:spChg chg="mod">
          <ac:chgData name="Al Trepczyk" userId="da6b4c773700c1fb" providerId="LiveId" clId="{00A970F7-4299-4D2C-98CC-0936ACA60E52}" dt="2024-02-21T18:13:44.458" v="107" actId="20577"/>
          <ac:spMkLst>
            <pc:docMk/>
            <pc:sldMk cId="3100707258" sldId="261"/>
            <ac:spMk id="3" creationId="{1B7ED339-962B-E711-2968-F959C52CF71A}"/>
          </ac:spMkLst>
        </pc:spChg>
      </pc:sldChg>
      <pc:sldChg chg="modSp mod">
        <pc:chgData name="Al Trepczyk" userId="da6b4c773700c1fb" providerId="LiveId" clId="{00A970F7-4299-4D2C-98CC-0936ACA60E52}" dt="2024-02-21T18:15:11.677" v="127"/>
        <pc:sldMkLst>
          <pc:docMk/>
          <pc:sldMk cId="331375985" sldId="262"/>
        </pc:sldMkLst>
        <pc:spChg chg="mod">
          <ac:chgData name="Al Trepczyk" userId="da6b4c773700c1fb" providerId="LiveId" clId="{00A970F7-4299-4D2C-98CC-0936ACA60E52}" dt="2024-02-21T18:15:11.677" v="127"/>
          <ac:spMkLst>
            <pc:docMk/>
            <pc:sldMk cId="331375985" sldId="262"/>
            <ac:spMk id="3" creationId="{1057ECB5-6259-00D7-064B-1DD460331B30}"/>
          </ac:spMkLst>
        </pc:spChg>
      </pc:sldChg>
      <pc:sldChg chg="modSp mod">
        <pc:chgData name="Al Trepczyk" userId="da6b4c773700c1fb" providerId="LiveId" clId="{00A970F7-4299-4D2C-98CC-0936ACA60E52}" dt="2024-02-21T18:16:39.977" v="145" actId="20577"/>
        <pc:sldMkLst>
          <pc:docMk/>
          <pc:sldMk cId="3550279762" sldId="263"/>
        </pc:sldMkLst>
        <pc:spChg chg="mod">
          <ac:chgData name="Al Trepczyk" userId="da6b4c773700c1fb" providerId="LiveId" clId="{00A970F7-4299-4D2C-98CC-0936ACA60E52}" dt="2024-02-21T18:16:39.977" v="145" actId="20577"/>
          <ac:spMkLst>
            <pc:docMk/>
            <pc:sldMk cId="3550279762" sldId="263"/>
            <ac:spMk id="3" creationId="{2677D717-0170-B8AC-886F-F1006DB306A4}"/>
          </ac:spMkLst>
        </pc:spChg>
      </pc:sldChg>
      <pc:sldChg chg="modSp mod">
        <pc:chgData name="Al Trepczyk" userId="da6b4c773700c1fb" providerId="LiveId" clId="{00A970F7-4299-4D2C-98CC-0936ACA60E52}" dt="2024-02-21T18:17:10.761" v="155" actId="20577"/>
        <pc:sldMkLst>
          <pc:docMk/>
          <pc:sldMk cId="1275524507" sldId="264"/>
        </pc:sldMkLst>
        <pc:spChg chg="mod">
          <ac:chgData name="Al Trepczyk" userId="da6b4c773700c1fb" providerId="LiveId" clId="{00A970F7-4299-4D2C-98CC-0936ACA60E52}" dt="2024-02-21T18:17:10.761" v="155" actId="20577"/>
          <ac:spMkLst>
            <pc:docMk/>
            <pc:sldMk cId="1275524507" sldId="264"/>
            <ac:spMk id="3" creationId="{AB590BA1-4A68-C9C5-AACA-53E133C9F425}"/>
          </ac:spMkLst>
        </pc:spChg>
      </pc:sldChg>
      <pc:sldChg chg="modSp mod">
        <pc:chgData name="Al Trepczyk" userId="da6b4c773700c1fb" providerId="LiveId" clId="{00A970F7-4299-4D2C-98CC-0936ACA60E52}" dt="2024-02-21T18:17:28.441" v="159" actId="20577"/>
        <pc:sldMkLst>
          <pc:docMk/>
          <pc:sldMk cId="2475862508" sldId="265"/>
        </pc:sldMkLst>
        <pc:spChg chg="mod">
          <ac:chgData name="Al Trepczyk" userId="da6b4c773700c1fb" providerId="LiveId" clId="{00A970F7-4299-4D2C-98CC-0936ACA60E52}" dt="2024-02-21T18:17:28.441" v="159" actId="20577"/>
          <ac:spMkLst>
            <pc:docMk/>
            <pc:sldMk cId="2475862508" sldId="265"/>
            <ac:spMk id="3" creationId="{A35A7CE6-359A-723A-9FBE-5CCB2C4CC7A4}"/>
          </ac:spMkLst>
        </pc:spChg>
      </pc:sldChg>
      <pc:sldChg chg="modSp mod">
        <pc:chgData name="Al Trepczyk" userId="da6b4c773700c1fb" providerId="LiveId" clId="{00A970F7-4299-4D2C-98CC-0936ACA60E52}" dt="2024-02-21T18:18:54.933" v="175" actId="20577"/>
        <pc:sldMkLst>
          <pc:docMk/>
          <pc:sldMk cId="1512421260" sldId="266"/>
        </pc:sldMkLst>
        <pc:spChg chg="mod">
          <ac:chgData name="Al Trepczyk" userId="da6b4c773700c1fb" providerId="LiveId" clId="{00A970F7-4299-4D2C-98CC-0936ACA60E52}" dt="2024-02-21T18:18:54.933" v="175" actId="20577"/>
          <ac:spMkLst>
            <pc:docMk/>
            <pc:sldMk cId="1512421260" sldId="266"/>
            <ac:spMk id="3" creationId="{E3B020FF-2120-44CC-C764-883EC858C09C}"/>
          </ac:spMkLst>
        </pc:spChg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2187187603" sldId="267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2567651943" sldId="268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2959590194" sldId="269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704401839" sldId="270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248185764" sldId="271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2900517059" sldId="272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3050253569" sldId="273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1634404904" sldId="274"/>
        </pc:sldMkLst>
      </pc:sldChg>
      <pc:sldChg chg="del">
        <pc:chgData name="Al Trepczyk" userId="da6b4c773700c1fb" providerId="LiveId" clId="{00A970F7-4299-4D2C-98CC-0936ACA60E52}" dt="2024-02-21T18:06:40.489" v="30" actId="47"/>
        <pc:sldMkLst>
          <pc:docMk/>
          <pc:sldMk cId="122364367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3: 15-24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B1139-EBCF-4C5E-713F-607A405C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A7CE6-359A-723A-9FBE-5CCB2C4CC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No!!!!!</a:t>
            </a:r>
          </a:p>
          <a:p>
            <a:pPr lvl="1"/>
            <a:r>
              <a:rPr lang="en-US" dirty="0"/>
              <a:t>The history of the Jews shows the world that the Law cannot save anyone</a:t>
            </a:r>
          </a:p>
          <a:p>
            <a:pPr lvl="1"/>
            <a:r>
              <a:rPr lang="en-US" dirty="0"/>
              <a:t>It also shows that no matter who you are</a:t>
            </a:r>
          </a:p>
          <a:p>
            <a:pPr lvl="2"/>
            <a:r>
              <a:rPr lang="en-US" dirty="0"/>
              <a:t>You are guilty of breaking the Law of God</a:t>
            </a:r>
          </a:p>
          <a:p>
            <a:r>
              <a:rPr lang="en-US" dirty="0"/>
              <a:t>Galatians 3: 10</a:t>
            </a:r>
          </a:p>
          <a:p>
            <a:pPr lvl="1"/>
            <a:r>
              <a:rPr lang="en-US" dirty="0"/>
              <a:t>Those who rely on their goodness</a:t>
            </a:r>
          </a:p>
          <a:p>
            <a:pPr lvl="1"/>
            <a:r>
              <a:rPr lang="en-US" dirty="0"/>
              <a:t>Are cursed… because the Law cannot cure sin</a:t>
            </a:r>
          </a:p>
        </p:txBody>
      </p:sp>
    </p:spTree>
    <p:extLst>
      <p:ext uri="{BB962C8B-B14F-4D97-AF65-F5344CB8AC3E}">
        <p14:creationId xmlns:p14="http://schemas.microsoft.com/office/powerpoint/2010/main" val="247586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C698-FBB9-0EF5-C176-F5EFA89A9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20FF-2120-44CC-C764-883EC858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Galatians 3: 24… the Law has become our tutor</a:t>
            </a:r>
          </a:p>
          <a:p>
            <a:pPr lvl="1"/>
            <a:r>
              <a:rPr lang="en-US" dirty="0"/>
              <a:t>It grinds us down into a powder</a:t>
            </a:r>
          </a:p>
          <a:p>
            <a:pPr lvl="1"/>
            <a:r>
              <a:rPr lang="en-US" dirty="0"/>
              <a:t>This is what it says to anyone who tries to achieve a self-righteousness before God</a:t>
            </a:r>
          </a:p>
          <a:p>
            <a:pPr lvl="1"/>
            <a:r>
              <a:rPr lang="en-US" dirty="0"/>
              <a:t>Guilty… guilty… guilty… guilty as charged</a:t>
            </a:r>
          </a:p>
          <a:p>
            <a:r>
              <a:rPr lang="en-US" dirty="0"/>
              <a:t>Galatians 3: 13</a:t>
            </a:r>
          </a:p>
          <a:p>
            <a:pPr lvl="1"/>
            <a:r>
              <a:rPr lang="en-US" dirty="0"/>
              <a:t>Christ has set us free from the curse of the Law</a:t>
            </a:r>
          </a:p>
          <a:p>
            <a:pPr lvl="1"/>
            <a:r>
              <a:rPr lang="en-US" dirty="0"/>
              <a:t>Hebrews 2: 2-3</a:t>
            </a:r>
          </a:p>
        </p:txBody>
      </p:sp>
    </p:spTree>
    <p:extLst>
      <p:ext uri="{BB962C8B-B14F-4D97-AF65-F5344CB8AC3E}">
        <p14:creationId xmlns:p14="http://schemas.microsoft.com/office/powerpoint/2010/main" val="151242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0FA4F-B61B-DB19-75DF-1A662F00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EC5E7-28C9-C42E-3056-FC1453E5B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people ask me why I take one book at a time and do not address various topics instead</a:t>
            </a:r>
          </a:p>
          <a:p>
            <a:pPr lvl="1"/>
            <a:r>
              <a:rPr lang="en-US" dirty="0"/>
              <a:t>There are two reasons why I do this</a:t>
            </a:r>
          </a:p>
          <a:p>
            <a:pPr lvl="2"/>
            <a:r>
              <a:rPr lang="en-US" dirty="0"/>
              <a:t>First… I believe the Bible was written in a sequential manner with each verse guiding us to a better understanding of God’s Word</a:t>
            </a:r>
          </a:p>
          <a:p>
            <a:pPr lvl="2"/>
            <a:r>
              <a:rPr lang="en-US" dirty="0"/>
              <a:t>Second… it stops us from cherry-picking subjects rather it gives us a “step by step” reasoning to support the various doctrines found in God’s Word</a:t>
            </a:r>
          </a:p>
        </p:txBody>
      </p:sp>
    </p:spTree>
    <p:extLst>
      <p:ext uri="{BB962C8B-B14F-4D97-AF65-F5344CB8AC3E}">
        <p14:creationId xmlns:p14="http://schemas.microsoft.com/office/powerpoint/2010/main" val="259755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C85A-F6AE-1338-D216-1759D635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D8066-E061-9758-6452-D1A418943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must remember that this letter to the Galatians is divided into 3 sections</a:t>
            </a:r>
          </a:p>
          <a:p>
            <a:pPr lvl="1"/>
            <a:r>
              <a:rPr lang="en-US" dirty="0" err="1"/>
              <a:t>Chptrs</a:t>
            </a:r>
            <a:r>
              <a:rPr lang="en-US" dirty="0"/>
              <a:t> 1&amp;2… Paul defends his apostleship</a:t>
            </a:r>
          </a:p>
          <a:p>
            <a:pPr lvl="1"/>
            <a:r>
              <a:rPr lang="en-US" dirty="0" err="1"/>
              <a:t>Chptrs</a:t>
            </a:r>
            <a:r>
              <a:rPr lang="en-US" dirty="0"/>
              <a:t> 3&amp;4… Paul defends salvation by grace through faith alone</a:t>
            </a:r>
          </a:p>
          <a:p>
            <a:pPr lvl="1"/>
            <a:r>
              <a:rPr lang="en-US" dirty="0" err="1"/>
              <a:t>Chptrs</a:t>
            </a:r>
            <a:r>
              <a:rPr lang="en-US" dirty="0"/>
              <a:t> 5&amp;6… Paul teaches us how live out the gospel</a:t>
            </a:r>
          </a:p>
          <a:p>
            <a:r>
              <a:rPr lang="en-US" dirty="0"/>
              <a:t>He faces a difficult task for two reasons</a:t>
            </a:r>
          </a:p>
          <a:p>
            <a:pPr lvl="1"/>
            <a:r>
              <a:rPr lang="en-US" dirty="0"/>
              <a:t>First… the Galatian gentiles knew nothing of the O.T.</a:t>
            </a:r>
          </a:p>
          <a:p>
            <a:pPr lvl="1"/>
            <a:r>
              <a:rPr lang="en-US" dirty="0"/>
              <a:t>Second… He must address the teachings of the Judaizers</a:t>
            </a:r>
          </a:p>
        </p:txBody>
      </p:sp>
    </p:spTree>
    <p:extLst>
      <p:ext uri="{BB962C8B-B14F-4D97-AF65-F5344CB8AC3E}">
        <p14:creationId xmlns:p14="http://schemas.microsoft.com/office/powerpoint/2010/main" val="320235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58CF-128D-0F9B-ABEC-04213E8C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A94B1-9410-02D0-7431-9F0A04785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Galatians 3: 15-24</a:t>
            </a:r>
          </a:p>
          <a:p>
            <a:pPr lvl="1"/>
            <a:r>
              <a:rPr lang="en-US" dirty="0"/>
              <a:t>Galatians 3: 15… Paul uses a familiar term concerning covenants or agreements</a:t>
            </a:r>
          </a:p>
          <a:p>
            <a:pPr lvl="2"/>
            <a:r>
              <a:rPr lang="en-US" dirty="0"/>
              <a:t>Once it is established it cannot be treated as though it does not exist</a:t>
            </a:r>
          </a:p>
          <a:p>
            <a:pPr lvl="1"/>
            <a:r>
              <a:rPr lang="en-US" dirty="0"/>
              <a:t>Galatians 3: 16… He addresses ”the promise” to Abraham</a:t>
            </a:r>
          </a:p>
          <a:p>
            <a:pPr lvl="2"/>
            <a:r>
              <a:rPr lang="en-US" dirty="0"/>
              <a:t>What is the promise?</a:t>
            </a:r>
          </a:p>
          <a:p>
            <a:pPr lvl="2"/>
            <a:r>
              <a:rPr lang="en-US" dirty="0"/>
              <a:t>Genesis 22: 15… ”in your seed all the nations of the earth will be blessed”</a:t>
            </a:r>
          </a:p>
          <a:p>
            <a:pPr lvl="2"/>
            <a:r>
              <a:rPr lang="en-US" dirty="0"/>
              <a:t>The promise is Christ… Paul explains… Galatians 3: 16</a:t>
            </a:r>
          </a:p>
        </p:txBody>
      </p:sp>
    </p:spTree>
    <p:extLst>
      <p:ext uri="{BB962C8B-B14F-4D97-AF65-F5344CB8AC3E}">
        <p14:creationId xmlns:p14="http://schemas.microsoft.com/office/powerpoint/2010/main" val="259682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DCDF1-4C05-1F6A-1C76-06112E85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34DD-CDFD-7A15-244E-0C3A2529B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Paul then introduces a question??</a:t>
            </a:r>
          </a:p>
          <a:p>
            <a:pPr lvl="1"/>
            <a:r>
              <a:rPr lang="en-US" dirty="0"/>
              <a:t>What is greater?</a:t>
            </a:r>
          </a:p>
          <a:p>
            <a:pPr lvl="2"/>
            <a:r>
              <a:rPr lang="en-US" dirty="0"/>
              <a:t>The promise or the Law/10 Commandments?</a:t>
            </a:r>
          </a:p>
          <a:p>
            <a:r>
              <a:rPr lang="en-US" dirty="0"/>
              <a:t>This question is directed to the Jews</a:t>
            </a:r>
          </a:p>
          <a:p>
            <a:pPr lvl="1"/>
            <a:r>
              <a:rPr lang="en-US" dirty="0"/>
              <a:t>They honored Abraham as the “father of faith”</a:t>
            </a:r>
          </a:p>
          <a:p>
            <a:pPr lvl="2"/>
            <a:r>
              <a:rPr lang="en-US" dirty="0"/>
              <a:t>Galatians 3: 6-7…..Abraham “believed” God</a:t>
            </a:r>
          </a:p>
          <a:p>
            <a:pPr lvl="2"/>
            <a:r>
              <a:rPr lang="en-US" dirty="0"/>
              <a:t>Believed what?</a:t>
            </a:r>
          </a:p>
          <a:p>
            <a:pPr lvl="3"/>
            <a:r>
              <a:rPr lang="en-US" dirty="0"/>
              <a:t>What God had promised would come to pass</a:t>
            </a:r>
          </a:p>
          <a:p>
            <a:pPr lvl="3"/>
            <a:r>
              <a:rPr lang="en-US" dirty="0"/>
              <a:t>In Abraham’s seed… the promise of salvation</a:t>
            </a:r>
          </a:p>
          <a:p>
            <a:pPr lvl="3"/>
            <a:r>
              <a:rPr lang="en-US" dirty="0"/>
              <a:t>Mankind would be blessed… through faith</a:t>
            </a:r>
          </a:p>
          <a:p>
            <a:r>
              <a:rPr lang="en-US" dirty="0"/>
              <a:t>There are three main covenants or promises in the O.T.</a:t>
            </a:r>
          </a:p>
        </p:txBody>
      </p:sp>
    </p:spTree>
    <p:extLst>
      <p:ext uri="{BB962C8B-B14F-4D97-AF65-F5344CB8AC3E}">
        <p14:creationId xmlns:p14="http://schemas.microsoft.com/office/powerpoint/2010/main" val="19143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47F3-9527-AED0-E5E1-1D3C6C008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ED339-962B-E711-2968-F959C52CF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37138"/>
            <a:ext cx="11131062" cy="57208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Genesis 22: 18… In your seed… (1)</a:t>
            </a:r>
          </a:p>
          <a:p>
            <a:r>
              <a:rPr lang="en-US" dirty="0"/>
              <a:t>II Samuel 7: 16… Covenant to David (2)</a:t>
            </a:r>
          </a:p>
          <a:p>
            <a:pPr lvl="1"/>
            <a:r>
              <a:rPr lang="en-US" dirty="0"/>
              <a:t>I will establish your throne forever</a:t>
            </a:r>
          </a:p>
          <a:p>
            <a:pPr lvl="1"/>
            <a:r>
              <a:rPr lang="en-US" dirty="0"/>
              <a:t>Genealogy of David is found in Matthew 1</a:t>
            </a:r>
          </a:p>
          <a:p>
            <a:pPr lvl="1"/>
            <a:r>
              <a:rPr lang="en-US" dirty="0"/>
              <a:t>Jesus though He died physically</a:t>
            </a:r>
          </a:p>
          <a:p>
            <a:pPr lvl="1"/>
            <a:r>
              <a:rPr lang="en-US" dirty="0"/>
              <a:t>Was raised to sit at the right hand of God the Father</a:t>
            </a:r>
          </a:p>
          <a:p>
            <a:r>
              <a:rPr lang="en-US" dirty="0"/>
              <a:t>Jeremiah 31: 34 (3)</a:t>
            </a:r>
          </a:p>
          <a:p>
            <a:pPr lvl="1"/>
            <a:r>
              <a:rPr lang="en-US" dirty="0"/>
              <a:t>Promise to forgive iniquities and remember them no more</a:t>
            </a:r>
          </a:p>
          <a:p>
            <a:pPr lvl="1"/>
            <a:r>
              <a:rPr lang="en-US" dirty="0"/>
              <a:t>Ezekiel 36: 26-27</a:t>
            </a:r>
          </a:p>
          <a:p>
            <a:pPr lvl="2"/>
            <a:r>
              <a:rPr lang="en-US" dirty="0"/>
              <a:t>I will renew your heart…</a:t>
            </a:r>
          </a:p>
          <a:p>
            <a:r>
              <a:rPr lang="en-US" dirty="0"/>
              <a:t>II Corinthians 1: 20… the promises of God are… (in Him)</a:t>
            </a:r>
          </a:p>
        </p:txBody>
      </p:sp>
    </p:spTree>
    <p:extLst>
      <p:ext uri="{BB962C8B-B14F-4D97-AF65-F5344CB8AC3E}">
        <p14:creationId xmlns:p14="http://schemas.microsoft.com/office/powerpoint/2010/main" val="310070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48D76-506C-5722-3348-EBE43387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7ECB5-6259-00D7-064B-1DD460331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</a:t>
            </a:r>
            <a:r>
              <a:rPr lang="en-US" dirty="0" err="1"/>
              <a:t>Corintians</a:t>
            </a:r>
            <a:r>
              <a:rPr lang="en-US" dirty="0"/>
              <a:t> 11: 25… this is…</a:t>
            </a:r>
          </a:p>
          <a:p>
            <a:r>
              <a:rPr lang="en-US" dirty="0"/>
              <a:t>Acts 13: 32… this is what we preach???</a:t>
            </a:r>
          </a:p>
          <a:p>
            <a:pPr lvl="1"/>
            <a:r>
              <a:rPr lang="en-US" dirty="0"/>
              <a:t>The good news of the promise made to the fathers (Abraham, David, Prophets)</a:t>
            </a:r>
          </a:p>
          <a:p>
            <a:pPr lvl="1"/>
            <a:r>
              <a:rPr lang="en-US" dirty="0"/>
              <a:t>Galatians 3: 18….the inheritance is based on promise</a:t>
            </a:r>
          </a:p>
          <a:p>
            <a:r>
              <a:rPr lang="en-US" dirty="0"/>
              <a:t>Galatians 3: 19-24</a:t>
            </a:r>
          </a:p>
          <a:p>
            <a:pPr lvl="1"/>
            <a:r>
              <a:rPr lang="en-US" dirty="0"/>
              <a:t>Why the Law?</a:t>
            </a:r>
          </a:p>
          <a:p>
            <a:pPr lvl="1"/>
            <a:r>
              <a:rPr lang="en-US" dirty="0"/>
              <a:t>Paul now goes into the purpose of the Law</a:t>
            </a:r>
          </a:p>
          <a:p>
            <a:pPr lvl="1"/>
            <a:r>
              <a:rPr lang="en-US" dirty="0"/>
              <a:t>Three reasons are laid out</a:t>
            </a:r>
          </a:p>
        </p:txBody>
      </p:sp>
    </p:spTree>
    <p:extLst>
      <p:ext uri="{BB962C8B-B14F-4D97-AF65-F5344CB8AC3E}">
        <p14:creationId xmlns:p14="http://schemas.microsoft.com/office/powerpoint/2010/main" val="33137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BA50-04F1-70CC-2D53-12916031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7D717-0170-B8AC-886F-F1006DB30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was added because of transgressions</a:t>
            </a:r>
          </a:p>
          <a:p>
            <a:pPr lvl="1"/>
            <a:r>
              <a:rPr lang="en-US" dirty="0"/>
              <a:t>Romans 7: 7—10</a:t>
            </a:r>
          </a:p>
          <a:p>
            <a:pPr lvl="2"/>
            <a:r>
              <a:rPr lang="en-US" dirty="0"/>
              <a:t>First… I would not have known what sin is apart from the Law</a:t>
            </a:r>
          </a:p>
          <a:p>
            <a:pPr lvl="3"/>
            <a:r>
              <a:rPr lang="en-US" dirty="0"/>
              <a:t>Why not?</a:t>
            </a:r>
          </a:p>
          <a:p>
            <a:pPr lvl="3"/>
            <a:r>
              <a:rPr lang="en-US" dirty="0"/>
              <a:t>The Law points out the righteousness of God</a:t>
            </a:r>
          </a:p>
          <a:p>
            <a:pPr lvl="3"/>
            <a:r>
              <a:rPr lang="en-US" dirty="0"/>
              <a:t>What offends Him is defined by the Law</a:t>
            </a:r>
          </a:p>
          <a:p>
            <a:pPr lvl="2"/>
            <a:r>
              <a:rPr lang="en-US" dirty="0"/>
              <a:t>Second… Romans 7: 8</a:t>
            </a:r>
          </a:p>
          <a:p>
            <a:pPr lvl="3"/>
            <a:r>
              <a:rPr lang="en-US" dirty="0"/>
              <a:t>Sin seizing the opportunity through the commandment</a:t>
            </a:r>
          </a:p>
          <a:p>
            <a:pPr lvl="3"/>
            <a:r>
              <a:rPr lang="en-US" dirty="0"/>
              <a:t>Produced in me… every evil intention (Story of Mose)</a:t>
            </a:r>
          </a:p>
        </p:txBody>
      </p:sp>
    </p:spTree>
    <p:extLst>
      <p:ext uri="{BB962C8B-B14F-4D97-AF65-F5344CB8AC3E}">
        <p14:creationId xmlns:p14="http://schemas.microsoft.com/office/powerpoint/2010/main" val="355027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8E4A-2D4E-D7AE-38F1-259F9180A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Promise or Law?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90BA1-4A68-C9C5-AACA-53E133C9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Third… the Law points out two additional things</a:t>
            </a:r>
          </a:p>
          <a:p>
            <a:pPr lvl="1"/>
            <a:r>
              <a:rPr lang="en-US" dirty="0"/>
              <a:t>First… there is a Lawgiver</a:t>
            </a:r>
          </a:p>
          <a:p>
            <a:pPr lvl="1"/>
            <a:r>
              <a:rPr lang="en-US" dirty="0"/>
              <a:t>Second… there is coming a day of judgment</a:t>
            </a:r>
          </a:p>
          <a:p>
            <a:pPr lvl="2"/>
            <a:r>
              <a:rPr lang="en-US" dirty="0"/>
              <a:t>Administered by a  Holy and Righteous Judge</a:t>
            </a:r>
          </a:p>
          <a:p>
            <a:r>
              <a:rPr lang="en-US" dirty="0"/>
              <a:t>What is Paul saying with “added because of transgressions?”</a:t>
            </a:r>
          </a:p>
          <a:p>
            <a:pPr lvl="1"/>
            <a:r>
              <a:rPr lang="en-US" dirty="0"/>
              <a:t>To whom was the Law given?</a:t>
            </a:r>
          </a:p>
          <a:p>
            <a:pPr lvl="1"/>
            <a:r>
              <a:rPr lang="en-US" dirty="0"/>
              <a:t>Exodus 19: 5-8</a:t>
            </a:r>
          </a:p>
          <a:p>
            <a:pPr lvl="2"/>
            <a:r>
              <a:rPr lang="en-US" dirty="0"/>
              <a:t>Did they live up to their oath?</a:t>
            </a:r>
          </a:p>
        </p:txBody>
      </p:sp>
    </p:spTree>
    <p:extLst>
      <p:ext uri="{BB962C8B-B14F-4D97-AF65-F5344CB8AC3E}">
        <p14:creationId xmlns:p14="http://schemas.microsoft.com/office/powerpoint/2010/main" val="1275524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3427</TotalTime>
  <Words>777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Promise or Law?</vt:lpstr>
      <vt:lpstr>Promise or Law?</vt:lpstr>
      <vt:lpstr>Promise or Law?</vt:lpstr>
      <vt:lpstr>Promise or Law?</vt:lpstr>
      <vt:lpstr>Promise or Law?</vt:lpstr>
      <vt:lpstr>Promise or Law?</vt:lpstr>
      <vt:lpstr>Promise or Law?</vt:lpstr>
      <vt:lpstr>Promise or Law?</vt:lpstr>
      <vt:lpstr>Promise or Law?</vt:lpstr>
      <vt:lpstr>Promise or Law?</vt:lpstr>
      <vt:lpstr>Promise or Law?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13</cp:revision>
  <dcterms:created xsi:type="dcterms:W3CDTF">2022-06-22T12:11:31Z</dcterms:created>
  <dcterms:modified xsi:type="dcterms:W3CDTF">2024-02-21T18:18:59Z</dcterms:modified>
</cp:coreProperties>
</file>