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8571BEE7-D791-4EFD-98AD-2D0810A32D40}"/>
    <pc:docChg chg="undo custSel delSld modSld">
      <pc:chgData name="Al Trepczyk" userId="da6b4c773700c1fb" providerId="LiveId" clId="{8571BEE7-D791-4EFD-98AD-2D0810A32D40}" dt="2024-04-11T01:04:46.669" v="118" actId="20577"/>
      <pc:docMkLst>
        <pc:docMk/>
      </pc:docMkLst>
      <pc:sldChg chg="modSp mod">
        <pc:chgData name="Al Trepczyk" userId="da6b4c773700c1fb" providerId="LiveId" clId="{8571BEE7-D791-4EFD-98AD-2D0810A32D40}" dt="2024-04-11T00:53:49.075" v="5" actId="20577"/>
        <pc:sldMkLst>
          <pc:docMk/>
          <pc:sldMk cId="401019681" sldId="256"/>
        </pc:sldMkLst>
        <pc:spChg chg="mod">
          <ac:chgData name="Al Trepczyk" userId="da6b4c773700c1fb" providerId="LiveId" clId="{8571BEE7-D791-4EFD-98AD-2D0810A32D40}" dt="2024-04-11T00:53:49.075" v="5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8571BEE7-D791-4EFD-98AD-2D0810A32D40}" dt="2024-04-11T00:54:33.667" v="17" actId="20577"/>
        <pc:sldMkLst>
          <pc:docMk/>
          <pc:sldMk cId="3100147069" sldId="257"/>
        </pc:sldMkLst>
        <pc:spChg chg="mod">
          <ac:chgData name="Al Trepczyk" userId="da6b4c773700c1fb" providerId="LiveId" clId="{8571BEE7-D791-4EFD-98AD-2D0810A32D40}" dt="2024-04-11T00:54:33.667" v="17" actId="20577"/>
          <ac:spMkLst>
            <pc:docMk/>
            <pc:sldMk cId="3100147069" sldId="257"/>
            <ac:spMk id="3" creationId="{43008E1E-9BD6-117C-C154-CB175880D419}"/>
          </ac:spMkLst>
        </pc:spChg>
      </pc:sldChg>
      <pc:sldChg chg="modSp mod">
        <pc:chgData name="Al Trepczyk" userId="da6b4c773700c1fb" providerId="LiveId" clId="{8571BEE7-D791-4EFD-98AD-2D0810A32D40}" dt="2024-04-11T00:59:32.039" v="48" actId="20577"/>
        <pc:sldMkLst>
          <pc:docMk/>
          <pc:sldMk cId="4118061201" sldId="258"/>
        </pc:sldMkLst>
        <pc:spChg chg="mod">
          <ac:chgData name="Al Trepczyk" userId="da6b4c773700c1fb" providerId="LiveId" clId="{8571BEE7-D791-4EFD-98AD-2D0810A32D40}" dt="2024-04-11T00:59:32.039" v="48" actId="20577"/>
          <ac:spMkLst>
            <pc:docMk/>
            <pc:sldMk cId="4118061201" sldId="258"/>
            <ac:spMk id="3" creationId="{EA9CF74B-D41E-282E-4220-606022E430F2}"/>
          </ac:spMkLst>
        </pc:spChg>
      </pc:sldChg>
      <pc:sldChg chg="modSp mod">
        <pc:chgData name="Al Trepczyk" userId="da6b4c773700c1fb" providerId="LiveId" clId="{8571BEE7-D791-4EFD-98AD-2D0810A32D40}" dt="2024-04-11T01:00:03.777" v="53" actId="20577"/>
        <pc:sldMkLst>
          <pc:docMk/>
          <pc:sldMk cId="4244667904" sldId="259"/>
        </pc:sldMkLst>
        <pc:spChg chg="mod">
          <ac:chgData name="Al Trepczyk" userId="da6b4c773700c1fb" providerId="LiveId" clId="{8571BEE7-D791-4EFD-98AD-2D0810A32D40}" dt="2024-04-11T01:00:03.777" v="53" actId="20577"/>
          <ac:spMkLst>
            <pc:docMk/>
            <pc:sldMk cId="4244667904" sldId="259"/>
            <ac:spMk id="3" creationId="{EED64D11-EAEE-E369-8ED2-DAA4E30280F6}"/>
          </ac:spMkLst>
        </pc:spChg>
      </pc:sldChg>
      <pc:sldChg chg="modSp mod">
        <pc:chgData name="Al Trepczyk" userId="da6b4c773700c1fb" providerId="LiveId" clId="{8571BEE7-D791-4EFD-98AD-2D0810A32D40}" dt="2024-04-11T01:02:05.051" v="81"/>
        <pc:sldMkLst>
          <pc:docMk/>
          <pc:sldMk cId="262172958" sldId="260"/>
        </pc:sldMkLst>
        <pc:spChg chg="mod">
          <ac:chgData name="Al Trepczyk" userId="da6b4c773700c1fb" providerId="LiveId" clId="{8571BEE7-D791-4EFD-98AD-2D0810A32D40}" dt="2024-04-11T01:02:05.051" v="81"/>
          <ac:spMkLst>
            <pc:docMk/>
            <pc:sldMk cId="262172958" sldId="260"/>
            <ac:spMk id="3" creationId="{32390886-EB29-AB4C-876A-DAC8C4FCFF88}"/>
          </ac:spMkLst>
        </pc:spChg>
      </pc:sldChg>
      <pc:sldChg chg="modSp mod">
        <pc:chgData name="Al Trepczyk" userId="da6b4c773700c1fb" providerId="LiveId" clId="{8571BEE7-D791-4EFD-98AD-2D0810A32D40}" dt="2024-04-11T01:02:28.667" v="88" actId="20577"/>
        <pc:sldMkLst>
          <pc:docMk/>
          <pc:sldMk cId="1272689131" sldId="261"/>
        </pc:sldMkLst>
        <pc:spChg chg="mod">
          <ac:chgData name="Al Trepczyk" userId="da6b4c773700c1fb" providerId="LiveId" clId="{8571BEE7-D791-4EFD-98AD-2D0810A32D40}" dt="2024-04-11T01:02:28.667" v="88" actId="20577"/>
          <ac:spMkLst>
            <pc:docMk/>
            <pc:sldMk cId="1272689131" sldId="261"/>
            <ac:spMk id="3" creationId="{583AC31B-CB48-8A6D-3156-0408A0558056}"/>
          </ac:spMkLst>
        </pc:spChg>
      </pc:sldChg>
      <pc:sldChg chg="modSp mod">
        <pc:chgData name="Al Trepczyk" userId="da6b4c773700c1fb" providerId="LiveId" clId="{8571BEE7-D791-4EFD-98AD-2D0810A32D40}" dt="2024-04-11T01:02:45.117" v="90"/>
        <pc:sldMkLst>
          <pc:docMk/>
          <pc:sldMk cId="2444588865" sldId="262"/>
        </pc:sldMkLst>
        <pc:spChg chg="mod">
          <ac:chgData name="Al Trepczyk" userId="da6b4c773700c1fb" providerId="LiveId" clId="{8571BEE7-D791-4EFD-98AD-2D0810A32D40}" dt="2024-04-11T01:02:45.117" v="90"/>
          <ac:spMkLst>
            <pc:docMk/>
            <pc:sldMk cId="2444588865" sldId="262"/>
            <ac:spMk id="3" creationId="{54ACD0E7-E696-0A32-43F2-02292AC6A09D}"/>
          </ac:spMkLst>
        </pc:spChg>
      </pc:sldChg>
      <pc:sldChg chg="modSp mod">
        <pc:chgData name="Al Trepczyk" userId="da6b4c773700c1fb" providerId="LiveId" clId="{8571BEE7-D791-4EFD-98AD-2D0810A32D40}" dt="2024-04-11T01:03:49.796" v="97" actId="20577"/>
        <pc:sldMkLst>
          <pc:docMk/>
          <pc:sldMk cId="1711379690" sldId="263"/>
        </pc:sldMkLst>
        <pc:spChg chg="mod">
          <ac:chgData name="Al Trepczyk" userId="da6b4c773700c1fb" providerId="LiveId" clId="{8571BEE7-D791-4EFD-98AD-2D0810A32D40}" dt="2024-04-11T01:03:49.796" v="97" actId="20577"/>
          <ac:spMkLst>
            <pc:docMk/>
            <pc:sldMk cId="1711379690" sldId="263"/>
            <ac:spMk id="3" creationId="{F362741B-2910-8273-8490-F6850180BC93}"/>
          </ac:spMkLst>
        </pc:spChg>
      </pc:sldChg>
      <pc:sldChg chg="modSp mod">
        <pc:chgData name="Al Trepczyk" userId="da6b4c773700c1fb" providerId="LiveId" clId="{8571BEE7-D791-4EFD-98AD-2D0810A32D40}" dt="2024-04-11T01:04:13.018" v="105" actId="20577"/>
        <pc:sldMkLst>
          <pc:docMk/>
          <pc:sldMk cId="3580675642" sldId="264"/>
        </pc:sldMkLst>
        <pc:spChg chg="mod">
          <ac:chgData name="Al Trepczyk" userId="da6b4c773700c1fb" providerId="LiveId" clId="{8571BEE7-D791-4EFD-98AD-2D0810A32D40}" dt="2024-04-11T01:04:13.018" v="105" actId="20577"/>
          <ac:spMkLst>
            <pc:docMk/>
            <pc:sldMk cId="3580675642" sldId="264"/>
            <ac:spMk id="3" creationId="{8233FC13-9E17-FC7C-3E90-E576D5B930B6}"/>
          </ac:spMkLst>
        </pc:spChg>
      </pc:sldChg>
      <pc:sldChg chg="modSp mod">
        <pc:chgData name="Al Trepczyk" userId="da6b4c773700c1fb" providerId="LiveId" clId="{8571BEE7-D791-4EFD-98AD-2D0810A32D40}" dt="2024-04-11T01:04:46.669" v="118" actId="20577"/>
        <pc:sldMkLst>
          <pc:docMk/>
          <pc:sldMk cId="900682608" sldId="265"/>
        </pc:sldMkLst>
        <pc:spChg chg="mod">
          <ac:chgData name="Al Trepczyk" userId="da6b4c773700c1fb" providerId="LiveId" clId="{8571BEE7-D791-4EFD-98AD-2D0810A32D40}" dt="2024-04-11T01:04:46.669" v="118" actId="20577"/>
          <ac:spMkLst>
            <pc:docMk/>
            <pc:sldMk cId="900682608" sldId="265"/>
            <ac:spMk id="3" creationId="{6D227999-E690-4C7A-D58B-882433743444}"/>
          </ac:spMkLst>
        </pc:spChg>
      </pc:sldChg>
      <pc:sldChg chg="del">
        <pc:chgData name="Al Trepczyk" userId="da6b4c773700c1fb" providerId="LiveId" clId="{8571BEE7-D791-4EFD-98AD-2D0810A32D40}" dt="2024-04-11T00:58:36.324" v="39" actId="47"/>
        <pc:sldMkLst>
          <pc:docMk/>
          <pc:sldMk cId="4039420097" sldId="266"/>
        </pc:sldMkLst>
      </pc:sldChg>
      <pc:sldChg chg="del">
        <pc:chgData name="Al Trepczyk" userId="da6b4c773700c1fb" providerId="LiveId" clId="{8571BEE7-D791-4EFD-98AD-2D0810A32D40}" dt="2024-04-11T00:58:36.324" v="39" actId="47"/>
        <pc:sldMkLst>
          <pc:docMk/>
          <pc:sldMk cId="4248497613" sldId="267"/>
        </pc:sldMkLst>
      </pc:sldChg>
      <pc:sldChg chg="del">
        <pc:chgData name="Al Trepczyk" userId="da6b4c773700c1fb" providerId="LiveId" clId="{8571BEE7-D791-4EFD-98AD-2D0810A32D40}" dt="2024-04-11T00:58:36.324" v="39" actId="47"/>
        <pc:sldMkLst>
          <pc:docMk/>
          <pc:sldMk cId="3337386204" sldId="268"/>
        </pc:sldMkLst>
      </pc:sldChg>
      <pc:sldChg chg="del">
        <pc:chgData name="Al Trepczyk" userId="da6b4c773700c1fb" providerId="LiveId" clId="{8571BEE7-D791-4EFD-98AD-2D0810A32D40}" dt="2024-04-11T00:58:36.324" v="39" actId="47"/>
        <pc:sldMkLst>
          <pc:docMk/>
          <pc:sldMk cId="1321346543" sldId="269"/>
        </pc:sldMkLst>
      </pc:sldChg>
      <pc:sldChg chg="del">
        <pc:chgData name="Al Trepczyk" userId="da6b4c773700c1fb" providerId="LiveId" clId="{8571BEE7-D791-4EFD-98AD-2D0810A32D40}" dt="2024-04-11T00:58:36.324" v="39" actId="47"/>
        <pc:sldMkLst>
          <pc:docMk/>
          <pc:sldMk cId="297078634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Galatians 5: 6-16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A151C-5FE1-A23D-2A11-280EA68D5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27999-E690-4C7A-D58B-882433743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Second… Galatians 5: 13-14</a:t>
            </a:r>
          </a:p>
          <a:p>
            <a:pPr lvl="1"/>
            <a:r>
              <a:rPr lang="en-US" dirty="0"/>
              <a:t>To serve one another</a:t>
            </a:r>
          </a:p>
          <a:p>
            <a:pPr lvl="2"/>
            <a:r>
              <a:rPr lang="en-US" dirty="0"/>
              <a:t>Questions to ask?????</a:t>
            </a:r>
          </a:p>
          <a:p>
            <a:pPr lvl="3"/>
            <a:r>
              <a:rPr lang="en-US" dirty="0"/>
              <a:t>Is what I am about to do going to help or hinder someone else in their walk with God?</a:t>
            </a:r>
          </a:p>
          <a:p>
            <a:pPr lvl="3"/>
            <a:r>
              <a:rPr lang="en-US" dirty="0"/>
              <a:t> Will what I am about to do enhance my relationship with God or separate me from Him?</a:t>
            </a:r>
          </a:p>
          <a:p>
            <a:pPr lvl="3"/>
            <a:r>
              <a:rPr lang="en-US" dirty="0"/>
              <a:t>How will this benefit my relationship to Him and to others?</a:t>
            </a:r>
          </a:p>
          <a:p>
            <a:pPr lvl="3"/>
            <a:r>
              <a:rPr lang="en-US"/>
              <a:t>I Corinthians </a:t>
            </a:r>
            <a:r>
              <a:rPr lang="en-US" dirty="0"/>
              <a:t>9: </a:t>
            </a:r>
            <a:r>
              <a:rPr lang="en-US"/>
              <a:t>24… do </a:t>
            </a:r>
            <a:r>
              <a:rPr lang="en-US" dirty="0"/>
              <a:t>I want to win the race?</a:t>
            </a:r>
          </a:p>
        </p:txBody>
      </p:sp>
    </p:spTree>
    <p:extLst>
      <p:ext uri="{BB962C8B-B14F-4D97-AF65-F5344CB8AC3E}">
        <p14:creationId xmlns:p14="http://schemas.microsoft.com/office/powerpoint/2010/main" val="90068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5D9E-D3A6-7C38-1EB3-E33DC4D1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08E1E-9BD6-117C-C154-CB175880D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Galatians 5 is a chapter on Christian freedom</a:t>
            </a:r>
          </a:p>
          <a:p>
            <a:pPr lvl="1"/>
            <a:r>
              <a:rPr lang="en-US" dirty="0"/>
              <a:t>We would be remiss not to discuss what Christian freedom is</a:t>
            </a:r>
          </a:p>
          <a:p>
            <a:pPr lvl="1"/>
            <a:r>
              <a:rPr lang="en-US" dirty="0"/>
              <a:t>This last week, I have come across many examples of distorted views of Christianity</a:t>
            </a:r>
          </a:p>
          <a:p>
            <a:pPr lvl="1"/>
            <a:r>
              <a:rPr lang="en-US" dirty="0"/>
              <a:t>You are not a Christian</a:t>
            </a:r>
          </a:p>
          <a:p>
            <a:pPr lvl="2"/>
            <a:r>
              <a:rPr lang="en-US" dirty="0"/>
              <a:t>If you oppose transgenderism</a:t>
            </a:r>
          </a:p>
          <a:p>
            <a:pPr lvl="2"/>
            <a:r>
              <a:rPr lang="en-US" dirty="0"/>
              <a:t>If you oppose same sex marriage</a:t>
            </a:r>
          </a:p>
          <a:p>
            <a:pPr lvl="2"/>
            <a:r>
              <a:rPr lang="en-US" dirty="0"/>
              <a:t>If you oppose ecumenicism</a:t>
            </a:r>
          </a:p>
          <a:p>
            <a:pPr lvl="2"/>
            <a:r>
              <a:rPr lang="en-US" dirty="0"/>
              <a:t>If you do not accept the Chosen as Biblical</a:t>
            </a:r>
          </a:p>
        </p:txBody>
      </p:sp>
    </p:spTree>
    <p:extLst>
      <p:ext uri="{BB962C8B-B14F-4D97-AF65-F5344CB8AC3E}">
        <p14:creationId xmlns:p14="http://schemas.microsoft.com/office/powerpoint/2010/main" val="310014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8C696-85B6-6CFC-C10C-A8B45071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CF74B-D41E-282E-4220-606022E43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Other things I found this week</a:t>
            </a:r>
          </a:p>
          <a:p>
            <a:pPr lvl="1"/>
            <a:r>
              <a:rPr lang="en-US" dirty="0"/>
              <a:t>One group described themselves as…</a:t>
            </a:r>
          </a:p>
          <a:p>
            <a:pPr lvl="2"/>
            <a:r>
              <a:rPr lang="en-US" dirty="0"/>
              <a:t>“Ever evolving spiritual collective”</a:t>
            </a:r>
          </a:p>
          <a:p>
            <a:pPr lvl="2"/>
            <a:r>
              <a:rPr lang="en-US" dirty="0"/>
              <a:t>“If you are Christian wonderful, if you are post Christian wonderful”</a:t>
            </a:r>
          </a:p>
          <a:p>
            <a:pPr lvl="2"/>
            <a:r>
              <a:rPr lang="en-US" dirty="0"/>
              <a:t>They call themselves a “Unicorn Church?”</a:t>
            </a:r>
          </a:p>
          <a:p>
            <a:pPr lvl="1"/>
            <a:r>
              <a:rPr lang="en-US" dirty="0"/>
              <a:t>Jim Wallis has a new book called “The False White Gospel”… a book opposed to capitalism, nationalism and systemic racism</a:t>
            </a:r>
          </a:p>
          <a:p>
            <a:r>
              <a:rPr lang="en-US" dirty="0"/>
              <a:t>I could go on and on… but the question we need to ask ourselves is, “What is Christian freedom?”</a:t>
            </a:r>
          </a:p>
        </p:txBody>
      </p:sp>
    </p:spTree>
    <p:extLst>
      <p:ext uri="{BB962C8B-B14F-4D97-AF65-F5344CB8AC3E}">
        <p14:creationId xmlns:p14="http://schemas.microsoft.com/office/powerpoint/2010/main" val="411806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8862-6D23-E581-D99D-0E8A0B1A5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64D11-EAEE-E369-8ED2-DAA4E3028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Is Christian freedom to do that which is unbiblical?</a:t>
            </a:r>
          </a:p>
          <a:p>
            <a:r>
              <a:rPr lang="en-US" dirty="0"/>
              <a:t>The examples I gave you are of people doing “their own thing”</a:t>
            </a:r>
          </a:p>
          <a:p>
            <a:r>
              <a:rPr lang="en-US" dirty="0"/>
              <a:t>Paul starts out this chapter with this statement</a:t>
            </a:r>
          </a:p>
          <a:p>
            <a:pPr lvl="1"/>
            <a:r>
              <a:rPr lang="en-US" dirty="0"/>
              <a:t>“It was for freedom that Christ has set us free”</a:t>
            </a:r>
          </a:p>
          <a:p>
            <a:pPr lvl="1"/>
            <a:r>
              <a:rPr lang="en-US" dirty="0"/>
              <a:t>Easy to read but what does this mean?</a:t>
            </a:r>
          </a:p>
          <a:p>
            <a:pPr lvl="1"/>
            <a:r>
              <a:rPr lang="en-US" dirty="0"/>
              <a:t>Are there examples examples of Christian freedom?</a:t>
            </a:r>
          </a:p>
          <a:p>
            <a:r>
              <a:rPr lang="en-US" dirty="0"/>
              <a:t>Galatians 5: 6-16</a:t>
            </a:r>
          </a:p>
          <a:p>
            <a:pPr lvl="1"/>
            <a:r>
              <a:rPr lang="en-US" dirty="0"/>
              <a:t>Galatians 5: 6… faith working through love… is the illustration of the born-again experience</a:t>
            </a:r>
          </a:p>
          <a:p>
            <a:pPr lvl="1"/>
            <a:r>
              <a:rPr lang="en-US" dirty="0"/>
              <a:t>The inner change expressing itself outwardly</a:t>
            </a:r>
          </a:p>
        </p:txBody>
      </p:sp>
    </p:spTree>
    <p:extLst>
      <p:ext uri="{BB962C8B-B14F-4D97-AF65-F5344CB8AC3E}">
        <p14:creationId xmlns:p14="http://schemas.microsoft.com/office/powerpoint/2010/main" val="424466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0AF4C-C9A7-5B23-E031-317A51D54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90886-EB29-AB4C-876A-DAC8C4FCF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Paul also addressed freedom with the church in Colossi</a:t>
            </a:r>
          </a:p>
          <a:p>
            <a:pPr lvl="1"/>
            <a:r>
              <a:rPr lang="en-US" dirty="0"/>
              <a:t>Colossians 2: 16-25</a:t>
            </a:r>
          </a:p>
          <a:p>
            <a:pPr lvl="2"/>
            <a:r>
              <a:rPr lang="en-US" dirty="0"/>
              <a:t>The end result of all these rules…</a:t>
            </a:r>
          </a:p>
          <a:p>
            <a:pPr lvl="2"/>
            <a:r>
              <a:rPr lang="en-US" dirty="0"/>
              <a:t>Colossians 2: 22… the commandments of men… (not of God)</a:t>
            </a:r>
          </a:p>
          <a:p>
            <a:pPr lvl="2"/>
            <a:r>
              <a:rPr lang="en-US" dirty="0"/>
              <a:t>Has no value against fleshly indulgence</a:t>
            </a:r>
          </a:p>
          <a:p>
            <a:r>
              <a:rPr lang="en-US" dirty="0"/>
              <a:t>Galatians 5: 7…</a:t>
            </a:r>
          </a:p>
          <a:p>
            <a:pPr lvl="1"/>
            <a:r>
              <a:rPr lang="en-US" dirty="0"/>
              <a:t>Who hindered you from obeying the truth?</a:t>
            </a:r>
          </a:p>
          <a:p>
            <a:pPr lvl="1"/>
            <a:r>
              <a:rPr lang="en-US" dirty="0"/>
              <a:t>Since Galatians 5: 7 follows Galatians 5: 6</a:t>
            </a:r>
          </a:p>
          <a:p>
            <a:pPr lvl="1"/>
            <a:r>
              <a:rPr lang="en-US" dirty="0"/>
              <a:t>Obedience is an aspect of faith working through love</a:t>
            </a:r>
          </a:p>
        </p:txBody>
      </p:sp>
    </p:spTree>
    <p:extLst>
      <p:ext uri="{BB962C8B-B14F-4D97-AF65-F5344CB8AC3E}">
        <p14:creationId xmlns:p14="http://schemas.microsoft.com/office/powerpoint/2010/main" val="26217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A018-F46D-18BD-DB6A-8D1C4DFF6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AC31B-CB48-8A6D-3156-0408A0558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Logical conclusions of Christian freedom</a:t>
            </a:r>
          </a:p>
          <a:p>
            <a:r>
              <a:rPr lang="en-US" dirty="0"/>
              <a:t>If a person loves God</a:t>
            </a:r>
          </a:p>
          <a:p>
            <a:pPr lvl="1"/>
            <a:r>
              <a:rPr lang="en-US" dirty="0"/>
              <a:t>That person will love His commandments</a:t>
            </a:r>
          </a:p>
          <a:p>
            <a:pPr lvl="2"/>
            <a:r>
              <a:rPr lang="en-US" dirty="0"/>
              <a:t>John 14: 15-21</a:t>
            </a:r>
          </a:p>
          <a:p>
            <a:pPr lvl="2"/>
            <a:r>
              <a:rPr lang="en-US" dirty="0"/>
              <a:t>Exodus 20: 5-6</a:t>
            </a:r>
          </a:p>
          <a:p>
            <a:pPr lvl="2"/>
            <a:r>
              <a:rPr lang="en-US" dirty="0"/>
              <a:t>Two groups</a:t>
            </a:r>
          </a:p>
          <a:p>
            <a:pPr lvl="3"/>
            <a:r>
              <a:rPr lang="en-US" dirty="0"/>
              <a:t>Those who hate God</a:t>
            </a:r>
          </a:p>
          <a:p>
            <a:pPr lvl="3"/>
            <a:r>
              <a:rPr lang="en-US" dirty="0"/>
              <a:t>Those who love God</a:t>
            </a:r>
          </a:p>
          <a:p>
            <a:pPr lvl="1"/>
            <a:r>
              <a:rPr lang="en-US" dirty="0"/>
              <a:t>The person who loves God will desire to obey God</a:t>
            </a:r>
          </a:p>
          <a:p>
            <a:pPr lvl="1"/>
            <a:r>
              <a:rPr lang="en-US" dirty="0"/>
              <a:t>That person will desire to honor and worship God</a:t>
            </a:r>
          </a:p>
          <a:p>
            <a:r>
              <a:rPr lang="en-US" dirty="0"/>
              <a:t>Romans 8: 5-6</a:t>
            </a:r>
          </a:p>
        </p:txBody>
      </p:sp>
    </p:spTree>
    <p:extLst>
      <p:ext uri="{BB962C8B-B14F-4D97-AF65-F5344CB8AC3E}">
        <p14:creationId xmlns:p14="http://schemas.microsoft.com/office/powerpoint/2010/main" val="127268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E218A-54B7-94BF-0E0A-0A25200B8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CD0E7-E696-0A32-43F2-02292AC6A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verses ask us about our value systems</a:t>
            </a:r>
          </a:p>
          <a:p>
            <a:pPr lvl="1"/>
            <a:r>
              <a:rPr lang="en-US" dirty="0"/>
              <a:t>Are our fleshly desires controlling us?</a:t>
            </a:r>
          </a:p>
          <a:p>
            <a:pPr lvl="1"/>
            <a:r>
              <a:rPr lang="en-US" dirty="0"/>
              <a:t>Or does the Spirit of God reign in our hearts?</a:t>
            </a:r>
          </a:p>
          <a:p>
            <a:r>
              <a:rPr lang="en-US" dirty="0"/>
              <a:t>You and I will be a slave to one or the other</a:t>
            </a:r>
          </a:p>
          <a:p>
            <a:pPr lvl="1"/>
            <a:r>
              <a:rPr lang="en-US" dirty="0"/>
              <a:t>Galatians 5: 19-21</a:t>
            </a:r>
          </a:p>
          <a:p>
            <a:pPr lvl="1"/>
            <a:r>
              <a:rPr lang="en-US" dirty="0"/>
              <a:t>Galatians 5: 22-25</a:t>
            </a:r>
          </a:p>
          <a:p>
            <a:r>
              <a:rPr lang="en-US" dirty="0"/>
              <a:t>Why do you think we have so many churches compromising the Gospel today?</a:t>
            </a:r>
          </a:p>
        </p:txBody>
      </p:sp>
    </p:spTree>
    <p:extLst>
      <p:ext uri="{BB962C8B-B14F-4D97-AF65-F5344CB8AC3E}">
        <p14:creationId xmlns:p14="http://schemas.microsoft.com/office/powerpoint/2010/main" val="244458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EA0A-4E5A-8B12-8099-FC2FDA12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741B-2910-8273-8490-F6850180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not because the love of God constrains them</a:t>
            </a:r>
          </a:p>
          <a:p>
            <a:r>
              <a:rPr lang="en-US" dirty="0"/>
              <a:t>It is because through the tickling of ears</a:t>
            </a:r>
          </a:p>
          <a:p>
            <a:pPr lvl="1"/>
            <a:r>
              <a:rPr lang="en-US" dirty="0"/>
              <a:t>Some may come through the doors</a:t>
            </a:r>
          </a:p>
          <a:p>
            <a:pPr lvl="1"/>
            <a:r>
              <a:rPr lang="en-US" dirty="0"/>
              <a:t>And they will avoid criticism from haters of God</a:t>
            </a:r>
          </a:p>
          <a:p>
            <a:r>
              <a:rPr lang="en-US" dirty="0"/>
              <a:t>Galatians 5: 16-17</a:t>
            </a:r>
          </a:p>
          <a:p>
            <a:pPr lvl="1"/>
            <a:r>
              <a:rPr lang="en-US" dirty="0"/>
              <a:t>Christians are in a spiritual war lived out physically</a:t>
            </a:r>
          </a:p>
          <a:p>
            <a:pPr lvl="1"/>
            <a:r>
              <a:rPr lang="en-US" dirty="0"/>
              <a:t>Flesh against Spirit</a:t>
            </a:r>
          </a:p>
          <a:p>
            <a:r>
              <a:rPr lang="en-US" dirty="0"/>
              <a:t>Flesh will always war against the Spirit</a:t>
            </a:r>
          </a:p>
          <a:p>
            <a:pPr lvl="1"/>
            <a:r>
              <a:rPr lang="en-US" dirty="0"/>
              <a:t>Get used to it… but…</a:t>
            </a:r>
          </a:p>
          <a:p>
            <a:pPr lvl="1"/>
            <a:r>
              <a:rPr lang="en-US" dirty="0"/>
              <a:t>Romans 6: 16; II Peter 2: 18-22</a:t>
            </a:r>
          </a:p>
        </p:txBody>
      </p:sp>
    </p:spTree>
    <p:extLst>
      <p:ext uri="{BB962C8B-B14F-4D97-AF65-F5344CB8AC3E}">
        <p14:creationId xmlns:p14="http://schemas.microsoft.com/office/powerpoint/2010/main" val="171137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EACC5-9346-C78E-4FBD-835AD77B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Obeying the Truth?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3FC13-9E17-FC7C-3E90-E576D5B93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Titus 2: 11-13</a:t>
            </a:r>
          </a:p>
          <a:p>
            <a:pPr lvl="1"/>
            <a:r>
              <a:rPr lang="en-US" dirty="0"/>
              <a:t>Teaching us to say NO!!!!</a:t>
            </a:r>
          </a:p>
          <a:p>
            <a:r>
              <a:rPr lang="en-US" dirty="0"/>
              <a:t>You see freedom in Christ is the ability to say NO!!!</a:t>
            </a:r>
          </a:p>
          <a:p>
            <a:pPr lvl="1"/>
            <a:r>
              <a:rPr lang="en-US" dirty="0"/>
              <a:t>We are no longer slaves to the flesh</a:t>
            </a:r>
          </a:p>
          <a:p>
            <a:pPr lvl="1"/>
            <a:r>
              <a:rPr lang="en-US" dirty="0"/>
              <a:t>We are free to say NO to the flesh</a:t>
            </a:r>
          </a:p>
          <a:p>
            <a:pPr lvl="1"/>
            <a:r>
              <a:rPr lang="en-US" dirty="0"/>
              <a:t>What is our motivation to do so?</a:t>
            </a:r>
          </a:p>
          <a:p>
            <a:r>
              <a:rPr lang="en-US" dirty="0"/>
              <a:t>Two things…</a:t>
            </a:r>
          </a:p>
          <a:p>
            <a:pPr lvl="1"/>
            <a:r>
              <a:rPr lang="en-US" dirty="0"/>
              <a:t>I Corinthians 6: 12-13, 19-20</a:t>
            </a:r>
          </a:p>
          <a:p>
            <a:pPr lvl="1"/>
            <a:r>
              <a:rPr lang="en-US" dirty="0"/>
              <a:t>What we do in the flesh reflects our love for God</a:t>
            </a:r>
          </a:p>
        </p:txBody>
      </p:sp>
    </p:spTree>
    <p:extLst>
      <p:ext uri="{BB962C8B-B14F-4D97-AF65-F5344CB8AC3E}">
        <p14:creationId xmlns:p14="http://schemas.microsoft.com/office/powerpoint/2010/main" val="358067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1594</TotalTime>
  <Words>691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Obeying the Truth?</vt:lpstr>
      <vt:lpstr>Obeying the Truth?</vt:lpstr>
      <vt:lpstr>Obeying the Truth?</vt:lpstr>
      <vt:lpstr>Obeying the Truth?</vt:lpstr>
      <vt:lpstr>Obeying the Truth?</vt:lpstr>
      <vt:lpstr>Obeying the Truth?</vt:lpstr>
      <vt:lpstr>Obeying the Truth?</vt:lpstr>
      <vt:lpstr>Obeying the Truth?</vt:lpstr>
      <vt:lpstr>Obeying the Truth?</vt:lpstr>
      <vt:lpstr>Obeying the Truth?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11</cp:revision>
  <dcterms:created xsi:type="dcterms:W3CDTF">2022-06-22T12:11:31Z</dcterms:created>
  <dcterms:modified xsi:type="dcterms:W3CDTF">2024-04-11T01:04:46Z</dcterms:modified>
</cp:coreProperties>
</file>