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My Righteous One Will Live by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Hebrews 10: 36-39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8E319-824D-4575-1007-8F791AC8B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Righteous One Will Live by Faith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4F8C7-D31A-16CF-69EE-83DAFC172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does she know?</a:t>
            </a:r>
          </a:p>
          <a:p>
            <a:pPr lvl="1"/>
            <a:r>
              <a:rPr lang="en-US" dirty="0"/>
              <a:t>The Lord has given you the land</a:t>
            </a:r>
          </a:p>
          <a:p>
            <a:pPr lvl="2"/>
            <a:r>
              <a:rPr lang="en-US" dirty="0"/>
              <a:t>How did she know that?</a:t>
            </a:r>
          </a:p>
          <a:p>
            <a:pPr lvl="1"/>
            <a:r>
              <a:rPr lang="en-US" dirty="0"/>
              <a:t>Joshua 2: 10…</a:t>
            </a:r>
          </a:p>
          <a:p>
            <a:pPr lvl="2"/>
            <a:r>
              <a:rPr lang="en-US" dirty="0"/>
              <a:t>The Lord dried up the waters of the Red Sea</a:t>
            </a:r>
          </a:p>
          <a:p>
            <a:pPr lvl="2"/>
            <a:r>
              <a:rPr lang="en-US" dirty="0"/>
              <a:t>I know what happened to Egypt when you left</a:t>
            </a:r>
          </a:p>
          <a:p>
            <a:pPr lvl="3"/>
            <a:r>
              <a:rPr lang="en-US" dirty="0"/>
              <a:t>All the firstborn of Egypt died</a:t>
            </a:r>
          </a:p>
          <a:p>
            <a:pPr lvl="2"/>
            <a:r>
              <a:rPr lang="en-US" dirty="0"/>
              <a:t>I know what you did to </a:t>
            </a:r>
            <a:r>
              <a:rPr lang="en-US" dirty="0" err="1"/>
              <a:t>Sihon</a:t>
            </a:r>
            <a:r>
              <a:rPr lang="en-US" dirty="0"/>
              <a:t> and </a:t>
            </a:r>
            <a:r>
              <a:rPr lang="en-US" dirty="0" err="1"/>
              <a:t>Og</a:t>
            </a:r>
            <a:endParaRPr lang="en-US" dirty="0"/>
          </a:p>
          <a:p>
            <a:pPr lvl="1"/>
            <a:r>
              <a:rPr lang="en-US" dirty="0"/>
              <a:t>Joshua 2: 11… I know… I know… I know…</a:t>
            </a:r>
          </a:p>
          <a:p>
            <a:pPr lvl="2"/>
            <a:r>
              <a:rPr lang="en-US" dirty="0"/>
              <a:t>What is it about God that is cemented in you?</a:t>
            </a:r>
          </a:p>
        </p:txBody>
      </p:sp>
    </p:spTree>
    <p:extLst>
      <p:ext uri="{BB962C8B-B14F-4D97-AF65-F5344CB8AC3E}">
        <p14:creationId xmlns:p14="http://schemas.microsoft.com/office/powerpoint/2010/main" val="1630273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72B72-7F78-9008-F77A-E0D2D8B02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Righteous One Will Live by Faith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0618D-D3D5-4061-E829-ECB538836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Lord your God</a:t>
            </a:r>
          </a:p>
          <a:p>
            <a:pPr lvl="1"/>
            <a:r>
              <a:rPr lang="en-US" dirty="0"/>
              <a:t>Is the God of heaven and earth…</a:t>
            </a:r>
          </a:p>
          <a:p>
            <a:pPr lvl="1"/>
            <a:r>
              <a:rPr lang="en-US" dirty="0"/>
              <a:t>Think back to the introduction of the message…</a:t>
            </a:r>
          </a:p>
          <a:p>
            <a:r>
              <a:rPr lang="en-US" dirty="0"/>
              <a:t>Joshua 2: 9</a:t>
            </a:r>
          </a:p>
          <a:p>
            <a:pPr lvl="1"/>
            <a:r>
              <a:rPr lang="en-US" dirty="0"/>
              <a:t>Terror has fallen on us</a:t>
            </a:r>
          </a:p>
          <a:p>
            <a:r>
              <a:rPr lang="en-US" dirty="0"/>
              <a:t>Joshua 2: 11…</a:t>
            </a:r>
          </a:p>
          <a:p>
            <a:pPr lvl="1"/>
            <a:r>
              <a:rPr lang="en-US" dirty="0"/>
              <a:t>Our hearts have melted</a:t>
            </a:r>
          </a:p>
          <a:p>
            <a:pPr lvl="1"/>
            <a:r>
              <a:rPr lang="en-US" dirty="0"/>
              <a:t>No courage remains in us</a:t>
            </a:r>
          </a:p>
          <a:p>
            <a:r>
              <a:rPr lang="en-US" dirty="0"/>
              <a:t>How could they be disobedient? (Hebrews 11: 31)</a:t>
            </a:r>
          </a:p>
        </p:txBody>
      </p:sp>
    </p:spTree>
    <p:extLst>
      <p:ext uri="{BB962C8B-B14F-4D97-AF65-F5344CB8AC3E}">
        <p14:creationId xmlns:p14="http://schemas.microsoft.com/office/powerpoint/2010/main" val="2354524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35A1F-7477-E07B-E6FB-71B11A02C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Righteous One Will Live by Faith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ED389-0EFF-F543-C742-7C36AF545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Knowing something and acting it out are two different things</a:t>
            </a:r>
          </a:p>
          <a:p>
            <a:pPr lvl="1"/>
            <a:r>
              <a:rPr lang="en-US" dirty="0"/>
              <a:t>James 1: 21-24; James 2: 17</a:t>
            </a:r>
          </a:p>
          <a:p>
            <a:r>
              <a:rPr lang="en-US" dirty="0"/>
              <a:t>Joshua 1: 6-9</a:t>
            </a:r>
          </a:p>
          <a:p>
            <a:pPr lvl="1"/>
            <a:r>
              <a:rPr lang="en-US" dirty="0"/>
              <a:t>Three times…</a:t>
            </a:r>
          </a:p>
          <a:p>
            <a:pPr lvl="2"/>
            <a:r>
              <a:rPr lang="en-US" dirty="0"/>
              <a:t>Be strong and courageous (Joshua 2: 6, 7 &amp; 9)</a:t>
            </a:r>
          </a:p>
          <a:p>
            <a:pPr lvl="2"/>
            <a:r>
              <a:rPr lang="en-US" dirty="0"/>
              <a:t>How? Joshua 6: 1-5???</a:t>
            </a:r>
          </a:p>
          <a:p>
            <a:r>
              <a:rPr lang="en-US" dirty="0"/>
              <a:t>Joshua 2: 8…</a:t>
            </a:r>
          </a:p>
          <a:p>
            <a:pPr lvl="1"/>
            <a:r>
              <a:rPr lang="en-US" dirty="0"/>
              <a:t>Talk about the Word of God</a:t>
            </a:r>
          </a:p>
          <a:p>
            <a:pPr lvl="1"/>
            <a:r>
              <a:rPr lang="en-US" dirty="0"/>
              <a:t>Meditate on it day and night</a:t>
            </a:r>
          </a:p>
        </p:txBody>
      </p:sp>
    </p:spTree>
    <p:extLst>
      <p:ext uri="{BB962C8B-B14F-4D97-AF65-F5344CB8AC3E}">
        <p14:creationId xmlns:p14="http://schemas.microsoft.com/office/powerpoint/2010/main" val="2728065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2B8BA-085C-7190-0C20-E0040572B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Righteous One Will Live by Faith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7F9CD-6CDB-0070-2365-5B250F9B9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 careful to do…ALL</a:t>
            </a:r>
          </a:p>
          <a:p>
            <a:pPr lvl="1"/>
            <a:r>
              <a:rPr lang="en-US" dirty="0"/>
              <a:t>Don’t pick and choose</a:t>
            </a:r>
          </a:p>
          <a:p>
            <a:pPr lvl="2"/>
            <a:r>
              <a:rPr lang="en-US" dirty="0"/>
              <a:t>What you believe</a:t>
            </a:r>
          </a:p>
          <a:p>
            <a:pPr lvl="2"/>
            <a:r>
              <a:rPr lang="en-US" dirty="0"/>
              <a:t>What you will be acceptable for your life</a:t>
            </a:r>
          </a:p>
          <a:p>
            <a:pPr lvl="1"/>
            <a:r>
              <a:rPr lang="en-US" dirty="0"/>
              <a:t>Let our lifestyle be ordered by the Lord</a:t>
            </a:r>
          </a:p>
          <a:p>
            <a:pPr lvl="1"/>
            <a:r>
              <a:rPr lang="en-US" dirty="0"/>
              <a:t>Let our emotions be ordered by the Lord</a:t>
            </a:r>
          </a:p>
          <a:p>
            <a:r>
              <a:rPr lang="en-US" dirty="0"/>
              <a:t>You will be prosperous</a:t>
            </a:r>
          </a:p>
          <a:p>
            <a:pPr lvl="1"/>
            <a:r>
              <a:rPr lang="en-US" dirty="0"/>
              <a:t>Proverbs 17: 1</a:t>
            </a:r>
          </a:p>
          <a:p>
            <a:pPr lvl="1"/>
            <a:r>
              <a:rPr lang="en-US" dirty="0"/>
              <a:t>Proverbs 16: 8</a:t>
            </a:r>
          </a:p>
        </p:txBody>
      </p:sp>
    </p:spTree>
    <p:extLst>
      <p:ext uri="{BB962C8B-B14F-4D97-AF65-F5344CB8AC3E}">
        <p14:creationId xmlns:p14="http://schemas.microsoft.com/office/powerpoint/2010/main" val="271855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Righteous One Will Live by Faith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New Years day is the morning of the year 2023</a:t>
            </a:r>
          </a:p>
          <a:p>
            <a:pPr lvl="1"/>
            <a:r>
              <a:rPr lang="en-US" dirty="0"/>
              <a:t>Since yesterday</a:t>
            </a:r>
          </a:p>
          <a:p>
            <a:pPr lvl="2"/>
            <a:r>
              <a:rPr lang="en-US" dirty="0"/>
              <a:t>We have traveled 20,000 miles moving from day to night and back to day again spinning on the axis of earth’s rotation</a:t>
            </a:r>
          </a:p>
          <a:p>
            <a:pPr lvl="2"/>
            <a:r>
              <a:rPr lang="en-US" dirty="0"/>
              <a:t>We have traveled 1.5 million miles around the sun in the last 24 hours</a:t>
            </a:r>
          </a:p>
          <a:p>
            <a:pPr lvl="2"/>
            <a:r>
              <a:rPr lang="en-US" dirty="0"/>
              <a:t>We have traveled over 7 million miles since New Year’s day 2022 in our rotation</a:t>
            </a:r>
          </a:p>
          <a:p>
            <a:pPr lvl="2"/>
            <a:r>
              <a:rPr lang="en-US" dirty="0"/>
              <a:t>And we have traveled 568 million miles through space since New Year’s day 2022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57ED5-74FA-EA00-D63C-6BE808620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Righteous One Will Live by Faith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397E6-E60A-23E3-430D-E1E3EE5CC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does that have to do with us?</a:t>
            </a:r>
          </a:p>
          <a:p>
            <a:pPr lvl="1"/>
            <a:r>
              <a:rPr lang="en-US" dirty="0"/>
              <a:t>Genesis 8: 22</a:t>
            </a:r>
          </a:p>
          <a:p>
            <a:pPr lvl="1"/>
            <a:r>
              <a:rPr lang="en-US" dirty="0"/>
              <a:t>Psalms 8: 3-5</a:t>
            </a:r>
          </a:p>
          <a:p>
            <a:pPr lvl="1"/>
            <a:r>
              <a:rPr lang="en-US" dirty="0"/>
              <a:t>I Corinthians 1: 20</a:t>
            </a:r>
          </a:p>
          <a:p>
            <a:r>
              <a:rPr lang="en-US" dirty="0"/>
              <a:t>Hebrews 10: 36</a:t>
            </a:r>
          </a:p>
          <a:p>
            <a:pPr lvl="1"/>
            <a:r>
              <a:rPr lang="en-US" dirty="0"/>
              <a:t>“You have need of endurance”</a:t>
            </a:r>
          </a:p>
          <a:p>
            <a:pPr lvl="2"/>
            <a:r>
              <a:rPr lang="en-US" dirty="0"/>
              <a:t>Why do we need endurance?</a:t>
            </a:r>
          </a:p>
          <a:p>
            <a:pPr lvl="1"/>
            <a:r>
              <a:rPr lang="en-US" dirty="0"/>
              <a:t>“When you have done the will of God”</a:t>
            </a:r>
          </a:p>
          <a:p>
            <a:pPr lvl="2"/>
            <a:r>
              <a:rPr lang="en-US" dirty="0"/>
              <a:t>Romans 8: 29; Hebrews 10: 7; 9</a:t>
            </a:r>
          </a:p>
        </p:txBody>
      </p:sp>
    </p:spTree>
    <p:extLst>
      <p:ext uri="{BB962C8B-B14F-4D97-AF65-F5344CB8AC3E}">
        <p14:creationId xmlns:p14="http://schemas.microsoft.com/office/powerpoint/2010/main" val="1113880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BAFD7-EB3E-A84B-6B94-D1EB37A1F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Righteous One Will Live by Faith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F6B5B-D1F9-5652-9665-5A749160B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will of God for every one of us?</a:t>
            </a:r>
          </a:p>
          <a:p>
            <a:pPr lvl="1"/>
            <a:r>
              <a:rPr lang="en-US" dirty="0"/>
              <a:t>To be conformed into the image of Christ</a:t>
            </a:r>
          </a:p>
          <a:p>
            <a:r>
              <a:rPr lang="en-US" dirty="0"/>
              <a:t>What is His image?</a:t>
            </a:r>
          </a:p>
          <a:p>
            <a:pPr lvl="1"/>
            <a:r>
              <a:rPr lang="en-US" dirty="0"/>
              <a:t>Sinless perfection?</a:t>
            </a:r>
          </a:p>
          <a:p>
            <a:pPr lvl="1"/>
            <a:r>
              <a:rPr lang="en-US" dirty="0"/>
              <a:t>One of authority?</a:t>
            </a:r>
          </a:p>
          <a:p>
            <a:pPr lvl="1"/>
            <a:r>
              <a:rPr lang="en-US" dirty="0"/>
              <a:t>Miracle worker?</a:t>
            </a:r>
          </a:p>
          <a:p>
            <a:r>
              <a:rPr lang="en-US" dirty="0"/>
              <a:t>Philippians 2: 5-11</a:t>
            </a:r>
          </a:p>
          <a:p>
            <a:pPr lvl="1"/>
            <a:r>
              <a:rPr lang="en-US" dirty="0"/>
              <a:t>Have this attitude in yourselves</a:t>
            </a:r>
          </a:p>
        </p:txBody>
      </p:sp>
    </p:spTree>
    <p:extLst>
      <p:ext uri="{BB962C8B-B14F-4D97-AF65-F5344CB8AC3E}">
        <p14:creationId xmlns:p14="http://schemas.microsoft.com/office/powerpoint/2010/main" val="2174849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B5DE8-317C-D563-E6C8-949846EFB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Righteous One Will Live by Faith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B7AA4-DD58-D9B6-F01C-4B94D3365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77290"/>
            <a:ext cx="11131062" cy="568071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Two-fold aspect of this passage</a:t>
            </a:r>
          </a:p>
          <a:p>
            <a:r>
              <a:rPr lang="en-US" dirty="0"/>
              <a:t>First… taking on the form of a servant</a:t>
            </a:r>
          </a:p>
          <a:p>
            <a:pPr lvl="1"/>
            <a:r>
              <a:rPr lang="en-US" dirty="0"/>
              <a:t>What is our plan for service for God this year?</a:t>
            </a:r>
          </a:p>
          <a:p>
            <a:pPr lvl="1"/>
            <a:r>
              <a:rPr lang="en-US" dirty="0"/>
              <a:t> Philippians 2: 7… taking the form of a bond-servant</a:t>
            </a:r>
          </a:p>
          <a:p>
            <a:pPr lvl="2"/>
            <a:r>
              <a:rPr lang="en-US" dirty="0"/>
              <a:t>Deuteronomy 15: 12-17</a:t>
            </a:r>
          </a:p>
          <a:p>
            <a:pPr lvl="2"/>
            <a:r>
              <a:rPr lang="en-US" dirty="0"/>
              <a:t>He has in his person an identifying mark</a:t>
            </a:r>
          </a:p>
          <a:p>
            <a:pPr lvl="1"/>
            <a:r>
              <a:rPr lang="en-US" dirty="0"/>
              <a:t>Colossians 3: 1-3</a:t>
            </a:r>
          </a:p>
          <a:p>
            <a:pPr lvl="2"/>
            <a:r>
              <a:rPr lang="en-US" dirty="0"/>
              <a:t>Your life is “hidden” with Christ</a:t>
            </a:r>
          </a:p>
          <a:p>
            <a:pPr lvl="2"/>
            <a:r>
              <a:rPr lang="en-US" dirty="0"/>
              <a:t>Set your mind on things above</a:t>
            </a:r>
          </a:p>
          <a:p>
            <a:pPr lvl="3"/>
            <a:r>
              <a:rPr lang="en-US" dirty="0"/>
              <a:t>Why?</a:t>
            </a:r>
          </a:p>
          <a:p>
            <a:pPr lvl="3"/>
            <a:r>
              <a:rPr lang="en-US" dirty="0"/>
              <a:t>When Christ is revealed in glory</a:t>
            </a:r>
          </a:p>
          <a:p>
            <a:pPr lvl="3"/>
            <a:r>
              <a:rPr lang="en-US" dirty="0"/>
              <a:t>We will be like Him</a:t>
            </a:r>
          </a:p>
        </p:txBody>
      </p:sp>
    </p:spTree>
    <p:extLst>
      <p:ext uri="{BB962C8B-B14F-4D97-AF65-F5344CB8AC3E}">
        <p14:creationId xmlns:p14="http://schemas.microsoft.com/office/powerpoint/2010/main" val="2771330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A4CA1-43F2-2CBD-3D12-FC227FB7C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Righteous One Will Live by Faith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F2BC5-9196-0519-D011-4C4038506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Secondly…</a:t>
            </a:r>
          </a:p>
          <a:p>
            <a:pPr lvl="1"/>
            <a:r>
              <a:rPr lang="en-US" dirty="0"/>
              <a:t>He humbled Himself and became obedient</a:t>
            </a:r>
          </a:p>
          <a:p>
            <a:r>
              <a:rPr lang="en-US" dirty="0"/>
              <a:t>My righteous one…</a:t>
            </a:r>
          </a:p>
          <a:p>
            <a:r>
              <a:rPr lang="en-US" dirty="0"/>
              <a:t>Will live by faith</a:t>
            </a:r>
          </a:p>
          <a:p>
            <a:pPr lvl="1"/>
            <a:r>
              <a:rPr lang="en-US" dirty="0"/>
              <a:t>Which requires obedience</a:t>
            </a:r>
          </a:p>
          <a:p>
            <a:r>
              <a:rPr lang="en-US" dirty="0"/>
              <a:t>Examples…</a:t>
            </a:r>
          </a:p>
          <a:p>
            <a:pPr lvl="1"/>
            <a:r>
              <a:rPr lang="en-US" dirty="0"/>
              <a:t>Hebrews 11: 4</a:t>
            </a:r>
          </a:p>
          <a:p>
            <a:pPr lvl="2"/>
            <a:r>
              <a:rPr lang="en-US" dirty="0"/>
              <a:t>Abel</a:t>
            </a:r>
          </a:p>
        </p:txBody>
      </p:sp>
    </p:spTree>
    <p:extLst>
      <p:ext uri="{BB962C8B-B14F-4D97-AF65-F5344CB8AC3E}">
        <p14:creationId xmlns:p14="http://schemas.microsoft.com/office/powerpoint/2010/main" val="979479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92BBF-6E70-A9C2-D0D2-6A45FFF0B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Righteous One Will Live by Faith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EE3DB-59F7-10B4-4DFA-D2A1BEB67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Hebrews 11: 5</a:t>
            </a:r>
          </a:p>
          <a:p>
            <a:pPr lvl="1"/>
            <a:r>
              <a:rPr lang="en-US" dirty="0"/>
              <a:t>Enoch</a:t>
            </a:r>
          </a:p>
          <a:p>
            <a:pPr lvl="1"/>
            <a:r>
              <a:rPr lang="en-US" dirty="0"/>
              <a:t>He walked with God</a:t>
            </a:r>
          </a:p>
          <a:p>
            <a:r>
              <a:rPr lang="en-US" dirty="0"/>
              <a:t>Hebrews 11: 7</a:t>
            </a:r>
          </a:p>
          <a:p>
            <a:pPr lvl="1"/>
            <a:r>
              <a:rPr lang="en-US" dirty="0"/>
              <a:t>Noah</a:t>
            </a:r>
          </a:p>
          <a:p>
            <a:pPr lvl="1"/>
            <a:r>
              <a:rPr lang="en-US" dirty="0"/>
              <a:t>Built a boat for 120 years</a:t>
            </a:r>
          </a:p>
          <a:p>
            <a:pPr lvl="1"/>
            <a:r>
              <a:rPr lang="en-US" dirty="0"/>
              <a:t>It had never rained on the earth before (Genesis 2: 6)</a:t>
            </a:r>
          </a:p>
          <a:p>
            <a:pPr lvl="1"/>
            <a:r>
              <a:rPr lang="en-US" dirty="0"/>
              <a:t>He built it in the middle of a desert</a:t>
            </a:r>
          </a:p>
          <a:p>
            <a:pPr lvl="1"/>
            <a:r>
              <a:rPr lang="en-US" dirty="0"/>
              <a:t>He was the only believer in the whole world</a:t>
            </a:r>
          </a:p>
        </p:txBody>
      </p:sp>
    </p:spTree>
    <p:extLst>
      <p:ext uri="{BB962C8B-B14F-4D97-AF65-F5344CB8AC3E}">
        <p14:creationId xmlns:p14="http://schemas.microsoft.com/office/powerpoint/2010/main" val="3518997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279DD-7FB1-4906-60A3-EB31CBB79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Righteous One Will Live by Faith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EBBD2-B8B8-21E0-FC39-6EEE33533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Hebrews 11: 8-10</a:t>
            </a:r>
          </a:p>
          <a:p>
            <a:pPr lvl="1"/>
            <a:r>
              <a:rPr lang="en-US" dirty="0"/>
              <a:t>Abraham</a:t>
            </a:r>
          </a:p>
          <a:p>
            <a:pPr lvl="1"/>
            <a:r>
              <a:rPr lang="en-US" dirty="0"/>
              <a:t>Went out without knowing where he was going</a:t>
            </a:r>
          </a:p>
          <a:p>
            <a:pPr lvl="1"/>
            <a:r>
              <a:rPr lang="en-US" dirty="0"/>
              <a:t>But he was looking for something…</a:t>
            </a:r>
          </a:p>
          <a:p>
            <a:pPr lvl="2"/>
            <a:r>
              <a:rPr lang="en-US" dirty="0"/>
              <a:t>For a city whose architect and builder is God</a:t>
            </a:r>
          </a:p>
          <a:p>
            <a:r>
              <a:rPr lang="en-US" dirty="0"/>
              <a:t>Hebrews 11: 24-25</a:t>
            </a:r>
          </a:p>
          <a:p>
            <a:pPr lvl="1"/>
            <a:r>
              <a:rPr lang="en-US" dirty="0"/>
              <a:t>Moses</a:t>
            </a:r>
          </a:p>
          <a:p>
            <a:pPr lvl="1"/>
            <a:r>
              <a:rPr lang="en-US" dirty="0"/>
              <a:t>Identified with the people of God</a:t>
            </a:r>
          </a:p>
          <a:p>
            <a:pPr lvl="1"/>
            <a:r>
              <a:rPr lang="en-US" dirty="0"/>
              <a:t>Rather than enjoy the pleasures of sin</a:t>
            </a:r>
          </a:p>
          <a:p>
            <a:pPr lvl="2"/>
            <a:r>
              <a:rPr lang="en-US" dirty="0"/>
              <a:t>For a season</a:t>
            </a:r>
          </a:p>
          <a:p>
            <a:r>
              <a:rPr lang="en-US" dirty="0"/>
              <a:t>All of these people obeyed the purpose of God</a:t>
            </a:r>
          </a:p>
        </p:txBody>
      </p:sp>
    </p:spTree>
    <p:extLst>
      <p:ext uri="{BB962C8B-B14F-4D97-AF65-F5344CB8AC3E}">
        <p14:creationId xmlns:p14="http://schemas.microsoft.com/office/powerpoint/2010/main" val="2190894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AC375-C3D2-B880-C918-A63D8EB3C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Righteous One Will Live by Faith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E8B77-C7E4-2CA0-DD22-2EC4BBAB6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Hebrews 11: 30-31</a:t>
            </a:r>
          </a:p>
          <a:p>
            <a:pPr lvl="1"/>
            <a:r>
              <a:rPr lang="en-US" dirty="0"/>
              <a:t>Rahab…</a:t>
            </a:r>
          </a:p>
          <a:p>
            <a:pPr lvl="2"/>
            <a:r>
              <a:rPr lang="en-US" dirty="0"/>
              <a:t>The harlot…</a:t>
            </a:r>
          </a:p>
          <a:p>
            <a:pPr lvl="2"/>
            <a:r>
              <a:rPr lang="en-US" dirty="0"/>
              <a:t>How would you like to be identified as such?</a:t>
            </a:r>
          </a:p>
          <a:p>
            <a:pPr lvl="2"/>
            <a:r>
              <a:rPr lang="en-US" dirty="0"/>
              <a:t>Did not perish with those who were disobedient?</a:t>
            </a:r>
          </a:p>
          <a:p>
            <a:pPr lvl="1"/>
            <a:r>
              <a:rPr lang="en-US" dirty="0"/>
              <a:t>Her testimony</a:t>
            </a:r>
          </a:p>
          <a:p>
            <a:r>
              <a:rPr lang="en-US" dirty="0"/>
              <a:t>Joshua 2: 9-11</a:t>
            </a:r>
          </a:p>
          <a:p>
            <a:pPr lvl="1"/>
            <a:r>
              <a:rPr lang="en-US" dirty="0"/>
              <a:t>Note the display of faith in her words</a:t>
            </a:r>
          </a:p>
          <a:p>
            <a:pPr lvl="1"/>
            <a:r>
              <a:rPr lang="en-US" dirty="0"/>
              <a:t>Joshua 2: 9</a:t>
            </a:r>
          </a:p>
          <a:p>
            <a:pPr lvl="2"/>
            <a:r>
              <a:rPr lang="en-US" dirty="0"/>
              <a:t>I know!!!!</a:t>
            </a:r>
          </a:p>
        </p:txBody>
      </p:sp>
    </p:spTree>
    <p:extLst>
      <p:ext uri="{BB962C8B-B14F-4D97-AF65-F5344CB8AC3E}">
        <p14:creationId xmlns:p14="http://schemas.microsoft.com/office/powerpoint/2010/main" val="4250089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2402</TotalTime>
  <Words>793</Words>
  <Application>Microsoft Office PowerPoint</Application>
  <PresentationFormat>Widescreen</PresentationFormat>
  <Paragraphs>124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My Righteous One Will Live by Faith</vt:lpstr>
      <vt:lpstr>My Righteous One Will Live by Faith</vt:lpstr>
      <vt:lpstr>My Righteous One Will Live by Faith</vt:lpstr>
      <vt:lpstr>My Righteous One Will Live by Faith</vt:lpstr>
      <vt:lpstr>My Righteous One Will Live by Faith</vt:lpstr>
      <vt:lpstr>My Righteous One Will Live by Faith</vt:lpstr>
      <vt:lpstr>My Righteous One Will Live by Faith</vt:lpstr>
      <vt:lpstr>My Righteous One Will Live by Faith</vt:lpstr>
      <vt:lpstr>My Righteous One Will Live by Faith</vt:lpstr>
      <vt:lpstr>My Righteous One Will Live by Faith</vt:lpstr>
      <vt:lpstr>My Righteous One Will Live by Faith</vt:lpstr>
      <vt:lpstr>My Righteous One Will Live by Faith</vt:lpstr>
      <vt:lpstr>My Righteous One Will Live by Faith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20</cp:revision>
  <dcterms:created xsi:type="dcterms:W3CDTF">2022-06-22T12:11:31Z</dcterms:created>
  <dcterms:modified xsi:type="dcterms:W3CDTF">2023-01-16T23:17:39Z</dcterms:modified>
</cp:coreProperties>
</file>