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E1FA1718-1E69-42A4-8689-9B909156EBA3}"/>
    <pc:docChg chg="custSel delSld modSld">
      <pc:chgData name="Al Trepczyk" userId="da6b4c773700c1fb" providerId="LiveId" clId="{E1FA1718-1E69-42A4-8689-9B909156EBA3}" dt="2023-09-21T20:46:01.520" v="78" actId="20577"/>
      <pc:docMkLst>
        <pc:docMk/>
      </pc:docMkLst>
      <pc:sldChg chg="modSp mod">
        <pc:chgData name="Al Trepczyk" userId="da6b4c773700c1fb" providerId="LiveId" clId="{E1FA1718-1E69-42A4-8689-9B909156EBA3}" dt="2023-09-21T20:42:43.354" v="38" actId="20577"/>
        <pc:sldMkLst>
          <pc:docMk/>
          <pc:sldMk cId="1389575308" sldId="257"/>
        </pc:sldMkLst>
        <pc:spChg chg="mod">
          <ac:chgData name="Al Trepczyk" userId="da6b4c773700c1fb" providerId="LiveId" clId="{E1FA1718-1E69-42A4-8689-9B909156EBA3}" dt="2023-09-21T20:42:43.354" v="38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E1FA1718-1E69-42A4-8689-9B909156EBA3}" dt="2023-09-21T20:43:24.788" v="48" actId="20577"/>
        <pc:sldMkLst>
          <pc:docMk/>
          <pc:sldMk cId="2154064282" sldId="258"/>
        </pc:sldMkLst>
        <pc:spChg chg="mod">
          <ac:chgData name="Al Trepczyk" userId="da6b4c773700c1fb" providerId="LiveId" clId="{E1FA1718-1E69-42A4-8689-9B909156EBA3}" dt="2023-09-21T20:43:24.788" v="48" actId="20577"/>
          <ac:spMkLst>
            <pc:docMk/>
            <pc:sldMk cId="2154064282" sldId="258"/>
            <ac:spMk id="3" creationId="{8D4E09E9-2FF4-6E01-B02B-48A7922F364E}"/>
          </ac:spMkLst>
        </pc:spChg>
      </pc:sldChg>
      <pc:sldChg chg="modSp mod">
        <pc:chgData name="Al Trepczyk" userId="da6b4c773700c1fb" providerId="LiveId" clId="{E1FA1718-1E69-42A4-8689-9B909156EBA3}" dt="2023-09-21T20:42:58.506" v="41" actId="20577"/>
        <pc:sldMkLst>
          <pc:docMk/>
          <pc:sldMk cId="3490674010" sldId="260"/>
        </pc:sldMkLst>
        <pc:spChg chg="mod">
          <ac:chgData name="Al Trepczyk" userId="da6b4c773700c1fb" providerId="LiveId" clId="{E1FA1718-1E69-42A4-8689-9B909156EBA3}" dt="2023-09-21T20:42:58.506" v="41" actId="20577"/>
          <ac:spMkLst>
            <pc:docMk/>
            <pc:sldMk cId="3490674010" sldId="260"/>
            <ac:spMk id="3" creationId="{27C2A625-33DC-8956-4496-0DC739C0EA32}"/>
          </ac:spMkLst>
        </pc:spChg>
      </pc:sldChg>
      <pc:sldChg chg="modSp mod">
        <pc:chgData name="Al Trepczyk" userId="da6b4c773700c1fb" providerId="LiveId" clId="{E1FA1718-1E69-42A4-8689-9B909156EBA3}" dt="2023-09-21T20:44:16.013" v="60" actId="20577"/>
        <pc:sldMkLst>
          <pc:docMk/>
          <pc:sldMk cId="3677344567" sldId="261"/>
        </pc:sldMkLst>
        <pc:spChg chg="mod">
          <ac:chgData name="Al Trepczyk" userId="da6b4c773700c1fb" providerId="LiveId" clId="{E1FA1718-1E69-42A4-8689-9B909156EBA3}" dt="2023-09-21T20:44:16.013" v="60" actId="20577"/>
          <ac:spMkLst>
            <pc:docMk/>
            <pc:sldMk cId="3677344567" sldId="261"/>
            <ac:spMk id="3" creationId="{96087C21-FC8C-DD74-7DF1-ADA9A278400A}"/>
          </ac:spMkLst>
        </pc:spChg>
      </pc:sldChg>
      <pc:sldChg chg="modSp mod">
        <pc:chgData name="Al Trepczyk" userId="da6b4c773700c1fb" providerId="LiveId" clId="{E1FA1718-1E69-42A4-8689-9B909156EBA3}" dt="2023-09-21T20:44:37.820" v="65" actId="20577"/>
        <pc:sldMkLst>
          <pc:docMk/>
          <pc:sldMk cId="3736498907" sldId="262"/>
        </pc:sldMkLst>
        <pc:spChg chg="mod">
          <ac:chgData name="Al Trepczyk" userId="da6b4c773700c1fb" providerId="LiveId" clId="{E1FA1718-1E69-42A4-8689-9B909156EBA3}" dt="2023-09-21T20:44:37.820" v="65" actId="20577"/>
          <ac:spMkLst>
            <pc:docMk/>
            <pc:sldMk cId="3736498907" sldId="262"/>
            <ac:spMk id="3" creationId="{E1514709-28EC-4C63-3AF0-E1A16889C013}"/>
          </ac:spMkLst>
        </pc:spChg>
      </pc:sldChg>
      <pc:sldChg chg="modSp mod">
        <pc:chgData name="Al Trepczyk" userId="da6b4c773700c1fb" providerId="LiveId" clId="{E1FA1718-1E69-42A4-8689-9B909156EBA3}" dt="2023-09-21T20:40:23.716" v="10" actId="20577"/>
        <pc:sldMkLst>
          <pc:docMk/>
          <pc:sldMk cId="3531226266" sldId="263"/>
        </pc:sldMkLst>
        <pc:spChg chg="mod">
          <ac:chgData name="Al Trepczyk" userId="da6b4c773700c1fb" providerId="LiveId" clId="{E1FA1718-1E69-42A4-8689-9B909156EBA3}" dt="2023-09-21T20:40:23.716" v="10" actId="20577"/>
          <ac:spMkLst>
            <pc:docMk/>
            <pc:sldMk cId="3531226266" sldId="263"/>
            <ac:spMk id="3" creationId="{42EC64AF-6147-4AEF-E97F-F213949873C2}"/>
          </ac:spMkLst>
        </pc:spChg>
      </pc:sldChg>
      <pc:sldChg chg="modSp mod">
        <pc:chgData name="Al Trepczyk" userId="da6b4c773700c1fb" providerId="LiveId" clId="{E1FA1718-1E69-42A4-8689-9B909156EBA3}" dt="2023-09-21T20:40:47.632" v="12" actId="20577"/>
        <pc:sldMkLst>
          <pc:docMk/>
          <pc:sldMk cId="3094754896" sldId="264"/>
        </pc:sldMkLst>
        <pc:spChg chg="mod">
          <ac:chgData name="Al Trepczyk" userId="da6b4c773700c1fb" providerId="LiveId" clId="{E1FA1718-1E69-42A4-8689-9B909156EBA3}" dt="2023-09-21T20:40:47.632" v="12" actId="20577"/>
          <ac:spMkLst>
            <pc:docMk/>
            <pc:sldMk cId="3094754896" sldId="264"/>
            <ac:spMk id="3" creationId="{27D629B7-0223-A410-EAD2-4AEDFC29153B}"/>
          </ac:spMkLst>
        </pc:spChg>
      </pc:sldChg>
      <pc:sldChg chg="modSp mod">
        <pc:chgData name="Al Trepczyk" userId="da6b4c773700c1fb" providerId="LiveId" clId="{E1FA1718-1E69-42A4-8689-9B909156EBA3}" dt="2023-09-21T20:45:25.368" v="68" actId="20577"/>
        <pc:sldMkLst>
          <pc:docMk/>
          <pc:sldMk cId="3272619102" sldId="265"/>
        </pc:sldMkLst>
        <pc:spChg chg="mod">
          <ac:chgData name="Al Trepczyk" userId="da6b4c773700c1fb" providerId="LiveId" clId="{E1FA1718-1E69-42A4-8689-9B909156EBA3}" dt="2023-09-21T20:45:25.368" v="68" actId="20577"/>
          <ac:spMkLst>
            <pc:docMk/>
            <pc:sldMk cId="3272619102" sldId="265"/>
            <ac:spMk id="3" creationId="{79BFF39D-FADB-E36E-3A41-CDCDF9EEDF7D}"/>
          </ac:spMkLst>
        </pc:spChg>
      </pc:sldChg>
      <pc:sldChg chg="modSp mod">
        <pc:chgData name="Al Trepczyk" userId="da6b4c773700c1fb" providerId="LiveId" clId="{E1FA1718-1E69-42A4-8689-9B909156EBA3}" dt="2023-09-21T20:46:01.520" v="78" actId="20577"/>
        <pc:sldMkLst>
          <pc:docMk/>
          <pc:sldMk cId="1327953943" sldId="266"/>
        </pc:sldMkLst>
        <pc:spChg chg="mod">
          <ac:chgData name="Al Trepczyk" userId="da6b4c773700c1fb" providerId="LiveId" clId="{E1FA1718-1E69-42A4-8689-9B909156EBA3}" dt="2023-09-21T20:46:01.520" v="78" actId="20577"/>
          <ac:spMkLst>
            <pc:docMk/>
            <pc:sldMk cId="1327953943" sldId="266"/>
            <ac:spMk id="3" creationId="{3E4079E2-BAA7-1038-F372-E0D0FCAA3885}"/>
          </ac:spMkLst>
        </pc:spChg>
      </pc:sldChg>
      <pc:sldChg chg="del">
        <pc:chgData name="Al Trepczyk" userId="da6b4c773700c1fb" providerId="LiveId" clId="{E1FA1718-1E69-42A4-8689-9B909156EBA3}" dt="2023-09-21T20:41:42.164" v="25" actId="47"/>
        <pc:sldMkLst>
          <pc:docMk/>
          <pc:sldMk cId="1464386617" sldId="267"/>
        </pc:sldMkLst>
      </pc:sldChg>
      <pc:sldChg chg="del">
        <pc:chgData name="Al Trepczyk" userId="da6b4c773700c1fb" providerId="LiveId" clId="{E1FA1718-1E69-42A4-8689-9B909156EBA3}" dt="2023-09-21T20:41:42.164" v="25" actId="47"/>
        <pc:sldMkLst>
          <pc:docMk/>
          <pc:sldMk cId="2301870819" sldId="268"/>
        </pc:sldMkLst>
      </pc:sldChg>
      <pc:sldChg chg="del">
        <pc:chgData name="Al Trepczyk" userId="da6b4c773700c1fb" providerId="LiveId" clId="{E1FA1718-1E69-42A4-8689-9B909156EBA3}" dt="2023-09-21T20:41:42.164" v="25" actId="47"/>
        <pc:sldMkLst>
          <pc:docMk/>
          <pc:sldMk cId="2225160066" sldId="269"/>
        </pc:sldMkLst>
      </pc:sldChg>
      <pc:sldChg chg="del">
        <pc:chgData name="Al Trepczyk" userId="da6b4c773700c1fb" providerId="LiveId" clId="{E1FA1718-1E69-42A4-8689-9B909156EBA3}" dt="2023-09-21T20:41:42.164" v="25" actId="47"/>
        <pc:sldMkLst>
          <pc:docMk/>
          <pc:sldMk cId="2663024580" sldId="270"/>
        </pc:sldMkLst>
      </pc:sldChg>
      <pc:sldChg chg="del">
        <pc:chgData name="Al Trepczyk" userId="da6b4c773700c1fb" providerId="LiveId" clId="{E1FA1718-1E69-42A4-8689-9B909156EBA3}" dt="2023-09-21T20:41:42.164" v="25" actId="47"/>
        <pc:sldMkLst>
          <pc:docMk/>
          <pc:sldMk cId="1321252414" sldId="271"/>
        </pc:sldMkLst>
      </pc:sldChg>
      <pc:sldChg chg="del">
        <pc:chgData name="Al Trepczyk" userId="da6b4c773700c1fb" providerId="LiveId" clId="{E1FA1718-1E69-42A4-8689-9B909156EBA3}" dt="2023-09-21T20:41:42.164" v="25" actId="47"/>
        <pc:sldMkLst>
          <pc:docMk/>
          <pc:sldMk cId="1347113686" sldId="272"/>
        </pc:sldMkLst>
      </pc:sldChg>
      <pc:sldChg chg="del">
        <pc:chgData name="Al Trepczyk" userId="da6b4c773700c1fb" providerId="LiveId" clId="{E1FA1718-1E69-42A4-8689-9B909156EBA3}" dt="2023-09-21T20:41:42.164" v="25" actId="47"/>
        <pc:sldMkLst>
          <pc:docMk/>
          <pc:sldMk cId="2073601553" sldId="273"/>
        </pc:sldMkLst>
      </pc:sldChg>
      <pc:sldChg chg="del">
        <pc:chgData name="Al Trepczyk" userId="da6b4c773700c1fb" providerId="LiveId" clId="{E1FA1718-1E69-42A4-8689-9B909156EBA3}" dt="2023-09-21T20:41:42.164" v="25" actId="47"/>
        <pc:sldMkLst>
          <pc:docMk/>
          <pc:sldMk cId="1659333412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17: 11-19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D27A-4E6A-C0E4-D0D5-13C639FB9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FF39D-FADB-E36E-3A41-CDCDF9EED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17: 1… they themselves are in the world</a:t>
            </a:r>
          </a:p>
          <a:p>
            <a:pPr lvl="1"/>
            <a:r>
              <a:rPr lang="en-US" dirty="0"/>
              <a:t>“Holy Father keep them in Your name”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Why was Jesus the only one who was arrested?</a:t>
            </a:r>
          </a:p>
          <a:p>
            <a:pPr lvl="1"/>
            <a:r>
              <a:rPr lang="en-US" dirty="0"/>
              <a:t>Why not all of them?</a:t>
            </a:r>
          </a:p>
          <a:p>
            <a:pPr lvl="1"/>
            <a:r>
              <a:rPr lang="en-US" dirty="0"/>
              <a:t>They were all there…</a:t>
            </a:r>
          </a:p>
          <a:p>
            <a:r>
              <a:rPr lang="en-US" dirty="0"/>
              <a:t>Answer…</a:t>
            </a:r>
          </a:p>
          <a:p>
            <a:pPr lvl="1"/>
            <a:r>
              <a:rPr lang="en-US" dirty="0"/>
              <a:t>They were being kept by the Father for the Son when He would be resurrected…</a:t>
            </a:r>
          </a:p>
          <a:p>
            <a:pPr lvl="1"/>
            <a:r>
              <a:rPr lang="en-US" dirty="0"/>
              <a:t>This shows us that nothing will interfere with the plan of God</a:t>
            </a:r>
          </a:p>
        </p:txBody>
      </p:sp>
    </p:spTree>
    <p:extLst>
      <p:ext uri="{BB962C8B-B14F-4D97-AF65-F5344CB8AC3E}">
        <p14:creationId xmlns:p14="http://schemas.microsoft.com/office/powerpoint/2010/main" val="327261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5CB1C-A03D-5B9F-3135-019AAEF9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079E2-BAA7-1038-F372-E0D0FCAA3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17: 12… none of them perished but the son of perdition</a:t>
            </a:r>
          </a:p>
          <a:p>
            <a:pPr lvl="1"/>
            <a:r>
              <a:rPr lang="en-US" dirty="0"/>
              <a:t>Perdition is an interesting word</a:t>
            </a:r>
          </a:p>
          <a:p>
            <a:pPr lvl="2"/>
            <a:r>
              <a:rPr lang="en-US" dirty="0"/>
              <a:t>Means “destruction, waste or ruin”</a:t>
            </a:r>
          </a:p>
          <a:p>
            <a:pPr lvl="2"/>
            <a:r>
              <a:rPr lang="en-US" dirty="0"/>
              <a:t>Matthew 7: 13…</a:t>
            </a:r>
          </a:p>
          <a:p>
            <a:pPr lvl="3"/>
            <a:r>
              <a:rPr lang="en-US" dirty="0"/>
              <a:t>Wide is the road that leads to “destruction”</a:t>
            </a:r>
          </a:p>
          <a:p>
            <a:r>
              <a:rPr lang="en-US" dirty="0"/>
              <a:t>Matthew 26: 25…</a:t>
            </a:r>
          </a:p>
          <a:p>
            <a:pPr lvl="1"/>
            <a:r>
              <a:rPr lang="en-US" dirty="0"/>
              <a:t>“You have said it yourself”</a:t>
            </a:r>
          </a:p>
          <a:p>
            <a:pPr lvl="1"/>
            <a:r>
              <a:rPr lang="en-US" dirty="0"/>
              <a:t>Romans 10: 8-13</a:t>
            </a:r>
          </a:p>
        </p:txBody>
      </p:sp>
    </p:spTree>
    <p:extLst>
      <p:ext uri="{BB962C8B-B14F-4D97-AF65-F5344CB8AC3E}">
        <p14:creationId xmlns:p14="http://schemas.microsoft.com/office/powerpoint/2010/main" val="132795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Sometimes I think we are at a disadvantage</a:t>
            </a:r>
          </a:p>
          <a:p>
            <a:pPr lvl="1"/>
            <a:r>
              <a:rPr lang="en-US" dirty="0"/>
              <a:t>We do not fully comprehend the Jewish holidays</a:t>
            </a:r>
          </a:p>
          <a:p>
            <a:pPr lvl="1"/>
            <a:r>
              <a:rPr lang="en-US" dirty="0"/>
              <a:t>Especially the Day of Atonement</a:t>
            </a:r>
          </a:p>
          <a:p>
            <a:pPr lvl="2"/>
            <a:r>
              <a:rPr lang="en-US" dirty="0"/>
              <a:t>Found in Exodus 28 and Leviticus 16</a:t>
            </a:r>
          </a:p>
          <a:p>
            <a:r>
              <a:rPr lang="en-US" dirty="0"/>
              <a:t>On that day the High Priest would do the following</a:t>
            </a:r>
          </a:p>
          <a:p>
            <a:pPr lvl="1"/>
            <a:r>
              <a:rPr lang="en-US" dirty="0"/>
              <a:t>First… he would bathe and be dressed</a:t>
            </a:r>
          </a:p>
          <a:p>
            <a:pPr lvl="1"/>
            <a:r>
              <a:rPr lang="en-US" dirty="0"/>
              <a:t>He would wear a special breastplate</a:t>
            </a:r>
          </a:p>
          <a:p>
            <a:pPr lvl="2"/>
            <a:r>
              <a:rPr lang="en-US" dirty="0"/>
              <a:t>Which would be hung from his shoulders</a:t>
            </a:r>
          </a:p>
          <a:p>
            <a:pPr lvl="2"/>
            <a:r>
              <a:rPr lang="en-US" dirty="0"/>
              <a:t>Two stones embedded in the hangers/chains</a:t>
            </a:r>
          </a:p>
          <a:p>
            <a:pPr lvl="2"/>
            <a:r>
              <a:rPr lang="en-US" dirty="0"/>
              <a:t>Names of the 12 tribes of Israel would be engraved on the two stones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C443-90FC-3E07-271C-F87978BB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2A625-33DC-8956-4496-0DC739C0E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He (figuratively) would carry on his shoulders</a:t>
            </a:r>
          </a:p>
          <a:p>
            <a:pPr lvl="1"/>
            <a:r>
              <a:rPr lang="en-US" dirty="0"/>
              <a:t>The entire nation of Israel</a:t>
            </a:r>
          </a:p>
          <a:p>
            <a:pPr lvl="1"/>
            <a:r>
              <a:rPr lang="en-US" dirty="0"/>
              <a:t>Additionally, a breastplate of precious stones would cover his heart</a:t>
            </a:r>
          </a:p>
          <a:p>
            <a:pPr lvl="1"/>
            <a:r>
              <a:rPr lang="en-US" dirty="0"/>
              <a:t>A foretaste of Rev 21… foundations of the New Jerusalem</a:t>
            </a:r>
          </a:p>
          <a:p>
            <a:r>
              <a:rPr lang="en-US" dirty="0"/>
              <a:t>Only then would he enter into service…</a:t>
            </a:r>
          </a:p>
          <a:p>
            <a:pPr lvl="1"/>
            <a:r>
              <a:rPr lang="en-US" dirty="0"/>
              <a:t>He would enter into the outer court</a:t>
            </a:r>
          </a:p>
          <a:p>
            <a:pPr lvl="2"/>
            <a:r>
              <a:rPr lang="en-US" dirty="0"/>
              <a:t>Sacrifice a bull for his own sins</a:t>
            </a:r>
          </a:p>
          <a:p>
            <a:pPr lvl="1"/>
            <a:r>
              <a:rPr lang="en-US" dirty="0"/>
              <a:t>He would also have with him two goats</a:t>
            </a:r>
          </a:p>
          <a:p>
            <a:pPr lvl="2"/>
            <a:r>
              <a:rPr lang="en-US" dirty="0"/>
              <a:t>He would present them before the doorway of the tent</a:t>
            </a:r>
          </a:p>
          <a:p>
            <a:pPr lvl="3"/>
            <a:r>
              <a:rPr lang="en-US" dirty="0"/>
              <a:t>One would be sacrificed to the Lord</a:t>
            </a:r>
          </a:p>
          <a:p>
            <a:pPr lvl="3"/>
            <a:r>
              <a:rPr lang="en-US" dirty="0"/>
              <a:t>The other (the Scapegoat) is led into the wilderness</a:t>
            </a:r>
          </a:p>
        </p:txBody>
      </p:sp>
    </p:spTree>
    <p:extLst>
      <p:ext uri="{BB962C8B-B14F-4D97-AF65-F5344CB8AC3E}">
        <p14:creationId xmlns:p14="http://schemas.microsoft.com/office/powerpoint/2010/main" val="349067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65D0A-B912-834A-4A02-3E7DECDF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E09E9-2FF4-6E01-B02B-48A7922F3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High Priest would then enter into the Holy Place</a:t>
            </a:r>
          </a:p>
          <a:p>
            <a:pPr lvl="1"/>
            <a:r>
              <a:rPr lang="en-US" dirty="0"/>
              <a:t>This is where the table of shewbread, lampstand and the altar of incense was located</a:t>
            </a:r>
          </a:p>
          <a:p>
            <a:pPr lvl="1"/>
            <a:r>
              <a:rPr lang="en-US" dirty="0"/>
              <a:t>He would have with him a firepan of coals from the altar of sacrifice</a:t>
            </a:r>
          </a:p>
          <a:p>
            <a:pPr lvl="1"/>
            <a:r>
              <a:rPr lang="en-US" dirty="0"/>
              <a:t>He would then take (2) handfuls of finely ground incense and put them on the firepan creating a dense smoke of burning incense which he would extend into the Holy of Holies</a:t>
            </a:r>
          </a:p>
          <a:p>
            <a:pPr lvl="1"/>
            <a:r>
              <a:rPr lang="en-US" dirty="0"/>
              <a:t>He would then enter through the veil into the Holy of Holies which would be engulfed in smoke (Leviticus 16: 13)</a:t>
            </a:r>
          </a:p>
        </p:txBody>
      </p:sp>
    </p:spTree>
    <p:extLst>
      <p:ext uri="{BB962C8B-B14F-4D97-AF65-F5344CB8AC3E}">
        <p14:creationId xmlns:p14="http://schemas.microsoft.com/office/powerpoint/2010/main" val="215406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F2D88-0B53-2934-B688-CE876402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F762-ECB0-AC78-98AE-1BD8092ED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Incense in the Bible always represents</a:t>
            </a:r>
          </a:p>
          <a:p>
            <a:pPr lvl="1"/>
            <a:r>
              <a:rPr lang="en-US" dirty="0"/>
              <a:t>The prayers of God’s people which they are offering</a:t>
            </a:r>
          </a:p>
          <a:p>
            <a:r>
              <a:rPr lang="en-US" dirty="0"/>
              <a:t>He would take some of the blood the bull</a:t>
            </a:r>
          </a:p>
          <a:p>
            <a:pPr lvl="1"/>
            <a:r>
              <a:rPr lang="en-US" dirty="0"/>
              <a:t>Sacrificed for his own sins</a:t>
            </a:r>
          </a:p>
          <a:p>
            <a:pPr lvl="1"/>
            <a:r>
              <a:rPr lang="en-US" dirty="0"/>
              <a:t>Sprinkle it (7) times on the Mercy Seat</a:t>
            </a:r>
          </a:p>
          <a:p>
            <a:r>
              <a:rPr lang="en-US" dirty="0"/>
              <a:t>Then he would take the blood of the slain goat</a:t>
            </a:r>
          </a:p>
          <a:p>
            <a:pPr lvl="1"/>
            <a:r>
              <a:rPr lang="en-US" dirty="0"/>
              <a:t>Representing the sins of the nation</a:t>
            </a:r>
          </a:p>
          <a:p>
            <a:pPr lvl="1"/>
            <a:r>
              <a:rPr lang="en-US" dirty="0"/>
              <a:t>Sprinkle that on the Mercy Seat (7) times</a:t>
            </a:r>
          </a:p>
          <a:p>
            <a:r>
              <a:rPr lang="en-US" dirty="0"/>
              <a:t>And then he will get out of the Holy of Holies</a:t>
            </a:r>
          </a:p>
        </p:txBody>
      </p:sp>
    </p:spTree>
    <p:extLst>
      <p:ext uri="{BB962C8B-B14F-4D97-AF65-F5344CB8AC3E}">
        <p14:creationId xmlns:p14="http://schemas.microsoft.com/office/powerpoint/2010/main" val="120318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C7B4-A3FE-DA01-63B1-1DB0FAD87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87C21-FC8C-DD74-7DF1-ADA9A2784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leads us to Hebrews 9: 6-12</a:t>
            </a:r>
          </a:p>
          <a:p>
            <a:pPr lvl="1"/>
            <a:r>
              <a:rPr lang="en-US" dirty="0"/>
              <a:t>Hebrews 10: 11</a:t>
            </a:r>
          </a:p>
          <a:p>
            <a:pPr lvl="2"/>
            <a:r>
              <a:rPr lang="en-US" dirty="0"/>
              <a:t>Reflects on the daily animal sacrifices for sin</a:t>
            </a:r>
          </a:p>
          <a:p>
            <a:pPr lvl="2"/>
            <a:r>
              <a:rPr lang="en-US" dirty="0"/>
              <a:t>Which can never take away sins</a:t>
            </a:r>
          </a:p>
          <a:p>
            <a:pPr lvl="1"/>
            <a:r>
              <a:rPr lang="en-US" dirty="0"/>
              <a:t>Hebrews 10: 12</a:t>
            </a:r>
          </a:p>
          <a:p>
            <a:pPr lvl="2"/>
            <a:r>
              <a:rPr lang="en-US" dirty="0"/>
              <a:t>But this High Priest</a:t>
            </a:r>
          </a:p>
          <a:p>
            <a:pPr lvl="2"/>
            <a:r>
              <a:rPr lang="en-US" dirty="0"/>
              <a:t>Then He did the unthinkable</a:t>
            </a:r>
          </a:p>
          <a:p>
            <a:pPr lvl="2"/>
            <a:r>
              <a:rPr lang="en-US" dirty="0"/>
              <a:t>He sat down in the Holy of Holies</a:t>
            </a:r>
          </a:p>
          <a:p>
            <a:r>
              <a:rPr lang="en-US" dirty="0"/>
              <a:t>Why would He do that?</a:t>
            </a:r>
          </a:p>
          <a:p>
            <a:pPr lvl="1"/>
            <a:r>
              <a:rPr lang="en-US" dirty="0"/>
              <a:t>Genesis 2: 1-3</a:t>
            </a:r>
          </a:p>
          <a:p>
            <a:pPr lvl="2"/>
            <a:r>
              <a:rPr lang="en-US" dirty="0"/>
              <a:t>Jesus is a rest… because His sacrificial work is complete</a:t>
            </a:r>
          </a:p>
          <a:p>
            <a:pPr lvl="2"/>
            <a:r>
              <a:rPr lang="en-US" dirty="0"/>
              <a:t>Mark 16: 19</a:t>
            </a:r>
          </a:p>
          <a:p>
            <a:pPr lvl="2"/>
            <a:r>
              <a:rPr lang="en-US" dirty="0"/>
              <a:t>Romans 8: 34</a:t>
            </a:r>
          </a:p>
        </p:txBody>
      </p:sp>
    </p:spTree>
    <p:extLst>
      <p:ext uri="{BB962C8B-B14F-4D97-AF65-F5344CB8AC3E}">
        <p14:creationId xmlns:p14="http://schemas.microsoft.com/office/powerpoint/2010/main" val="367734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FD6B9-3A3D-003E-6C0F-26715687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14709-28EC-4C63-3AF0-E1A16889C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Intercedes for us?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Romans 8: 35-39… is the answer!!!!</a:t>
            </a:r>
          </a:p>
          <a:p>
            <a:pPr lvl="1"/>
            <a:r>
              <a:rPr lang="en-US" dirty="0"/>
              <a:t>Acts 7: 54-60</a:t>
            </a:r>
          </a:p>
          <a:p>
            <a:r>
              <a:rPr lang="en-US" dirty="0"/>
              <a:t>In this we get to see a glimpse of the love of God</a:t>
            </a:r>
          </a:p>
          <a:p>
            <a:pPr lvl="1"/>
            <a:r>
              <a:rPr lang="en-US" dirty="0"/>
              <a:t>There is an important truth that often escapes us</a:t>
            </a:r>
          </a:p>
          <a:p>
            <a:pPr lvl="1"/>
            <a:r>
              <a:rPr lang="en-US" dirty="0"/>
              <a:t>John 17: 11…</a:t>
            </a:r>
          </a:p>
          <a:p>
            <a:pPr lvl="2"/>
            <a:r>
              <a:rPr lang="en-US" dirty="0"/>
              <a:t>That they may be “one even as We are”</a:t>
            </a:r>
          </a:p>
        </p:txBody>
      </p:sp>
    </p:spTree>
    <p:extLst>
      <p:ext uri="{BB962C8B-B14F-4D97-AF65-F5344CB8AC3E}">
        <p14:creationId xmlns:p14="http://schemas.microsoft.com/office/powerpoint/2010/main" val="373649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90C5A-04E5-39D5-64C2-20D09F800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C64AF-6147-4AEF-E97F-F2139498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Jesus died and fulfilled all the requirements of the judgment of God for His people</a:t>
            </a:r>
          </a:p>
          <a:p>
            <a:pPr lvl="1"/>
            <a:r>
              <a:rPr lang="en-US" dirty="0"/>
              <a:t>Those who are in Christ entered into a relationship not experienced by any other religion or creed</a:t>
            </a:r>
          </a:p>
          <a:p>
            <a:pPr lvl="1"/>
            <a:r>
              <a:rPr lang="en-US" dirty="0"/>
              <a:t>Explanation…</a:t>
            </a:r>
          </a:p>
          <a:p>
            <a:pPr lvl="2"/>
            <a:r>
              <a:rPr lang="en-US" dirty="0"/>
              <a:t>God the Father loves the Son and the Holy Spirit</a:t>
            </a:r>
          </a:p>
          <a:p>
            <a:pPr lvl="2"/>
            <a:r>
              <a:rPr lang="en-US" dirty="0"/>
              <a:t>God the Son loves the Father and the Holy Spirit</a:t>
            </a:r>
          </a:p>
          <a:p>
            <a:pPr lvl="2"/>
            <a:r>
              <a:rPr lang="en-US" dirty="0"/>
              <a:t>God the Spirit loves the Son and the Father</a:t>
            </a:r>
          </a:p>
        </p:txBody>
      </p:sp>
    </p:spTree>
    <p:extLst>
      <p:ext uri="{BB962C8B-B14F-4D97-AF65-F5344CB8AC3E}">
        <p14:creationId xmlns:p14="http://schemas.microsoft.com/office/powerpoint/2010/main" val="353122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9C20-D447-1137-DA48-2F5B2F81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Them in Your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629B7-0223-A410-EAD2-4AEDFC291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That they may be one as We are</a:t>
            </a:r>
          </a:p>
          <a:p>
            <a:pPr lvl="1"/>
            <a:r>
              <a:rPr lang="en-US" dirty="0"/>
              <a:t>We now as believers have entered into that relationship of the love of Trinity</a:t>
            </a:r>
          </a:p>
          <a:p>
            <a:pPr lvl="1"/>
            <a:r>
              <a:rPr lang="en-US" dirty="0"/>
              <a:t>Consequently, the Father loves us as much as He loves the Son</a:t>
            </a:r>
          </a:p>
          <a:p>
            <a:pPr lvl="1"/>
            <a:r>
              <a:rPr lang="en-US" dirty="0"/>
              <a:t>The Son loves us as much as He loves the Father</a:t>
            </a:r>
          </a:p>
          <a:p>
            <a:pPr lvl="1"/>
            <a:r>
              <a:rPr lang="en-US" dirty="0"/>
              <a:t>The Holy Spirit loves us as much He loves the Father and the Son</a:t>
            </a:r>
          </a:p>
          <a:p>
            <a:r>
              <a:rPr lang="en-US" dirty="0"/>
              <a:t>This is the fulness of our salvation in Christ</a:t>
            </a:r>
          </a:p>
          <a:p>
            <a:pPr lvl="1"/>
            <a:r>
              <a:rPr lang="en-US" dirty="0"/>
              <a:t>We have been carried on the shoulders of our High Priest into the arena of the Holy of Holies</a:t>
            </a:r>
          </a:p>
        </p:txBody>
      </p:sp>
    </p:spTree>
    <p:extLst>
      <p:ext uri="{BB962C8B-B14F-4D97-AF65-F5344CB8AC3E}">
        <p14:creationId xmlns:p14="http://schemas.microsoft.com/office/powerpoint/2010/main" val="3094754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824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Keep Them in Your Name</vt:lpstr>
      <vt:lpstr>Keep Them in Your Name</vt:lpstr>
      <vt:lpstr>Keep Them in Your Name</vt:lpstr>
      <vt:lpstr>Keep Them in Your Name</vt:lpstr>
      <vt:lpstr>Keep Them in Your Name</vt:lpstr>
      <vt:lpstr>Keep Them in Your Name</vt:lpstr>
      <vt:lpstr>Keep Them in Your Name</vt:lpstr>
      <vt:lpstr>Keep Them in Your Name</vt:lpstr>
      <vt:lpstr>Keep Them in Your Name</vt:lpstr>
      <vt:lpstr>Keep Them in Your Name</vt:lpstr>
      <vt:lpstr>Keep Them in Your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7</cp:revision>
  <dcterms:created xsi:type="dcterms:W3CDTF">2022-06-22T12:11:31Z</dcterms:created>
  <dcterms:modified xsi:type="dcterms:W3CDTF">2023-09-21T20:46:11Z</dcterms:modified>
</cp:coreProperties>
</file>