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D57336DD-9544-4350-80B5-14B12BF58157}"/>
    <pc:docChg chg="undo custSel modSld">
      <pc:chgData name="Al Trepczyk" userId="da6b4c773700c1fb" providerId="LiveId" clId="{D57336DD-9544-4350-80B5-14B12BF58157}" dt="2023-10-27T18:52:50.533" v="188" actId="20577"/>
      <pc:docMkLst>
        <pc:docMk/>
      </pc:docMkLst>
      <pc:sldChg chg="modSp mod">
        <pc:chgData name="Al Trepczyk" userId="da6b4c773700c1fb" providerId="LiveId" clId="{D57336DD-9544-4350-80B5-14B12BF58157}" dt="2023-10-27T18:35:05.075" v="15" actId="20577"/>
        <pc:sldMkLst>
          <pc:docMk/>
          <pc:sldMk cId="401019681" sldId="256"/>
        </pc:sldMkLst>
        <pc:spChg chg="mod">
          <ac:chgData name="Al Trepczyk" userId="da6b4c773700c1fb" providerId="LiveId" clId="{D57336DD-9544-4350-80B5-14B12BF58157}" dt="2023-10-27T18:35:05.075" v="15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D57336DD-9544-4350-80B5-14B12BF58157}" dt="2023-10-27T18:36:14.998" v="20" actId="20577"/>
        <pc:sldMkLst>
          <pc:docMk/>
          <pc:sldMk cId="1389575308" sldId="257"/>
        </pc:sldMkLst>
        <pc:spChg chg="mod">
          <ac:chgData name="Al Trepczyk" userId="da6b4c773700c1fb" providerId="LiveId" clId="{D57336DD-9544-4350-80B5-14B12BF58157}" dt="2023-10-27T18:36:14.998" v="20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D57336DD-9544-4350-80B5-14B12BF58157}" dt="2023-10-27T18:44:15.643" v="60" actId="20577"/>
        <pc:sldMkLst>
          <pc:docMk/>
          <pc:sldMk cId="1131106772" sldId="258"/>
        </pc:sldMkLst>
        <pc:spChg chg="mod">
          <ac:chgData name="Al Trepczyk" userId="da6b4c773700c1fb" providerId="LiveId" clId="{D57336DD-9544-4350-80B5-14B12BF58157}" dt="2023-10-27T18:44:15.643" v="60" actId="20577"/>
          <ac:spMkLst>
            <pc:docMk/>
            <pc:sldMk cId="1131106772" sldId="258"/>
            <ac:spMk id="3" creationId="{0FECF6AE-1C0E-9C16-D428-A855C697F3EF}"/>
          </ac:spMkLst>
        </pc:spChg>
      </pc:sldChg>
      <pc:sldChg chg="modSp mod">
        <pc:chgData name="Al Trepczyk" userId="da6b4c773700c1fb" providerId="LiveId" clId="{D57336DD-9544-4350-80B5-14B12BF58157}" dt="2023-10-27T18:45:57.372" v="89" actId="14100"/>
        <pc:sldMkLst>
          <pc:docMk/>
          <pc:sldMk cId="2202192048" sldId="259"/>
        </pc:sldMkLst>
        <pc:spChg chg="mod">
          <ac:chgData name="Al Trepczyk" userId="da6b4c773700c1fb" providerId="LiveId" clId="{D57336DD-9544-4350-80B5-14B12BF58157}" dt="2023-10-27T18:45:57.372" v="89" actId="14100"/>
          <ac:spMkLst>
            <pc:docMk/>
            <pc:sldMk cId="2202192048" sldId="259"/>
            <ac:spMk id="3" creationId="{8FB6421C-FC27-E848-077F-AC8B0F8D9153}"/>
          </ac:spMkLst>
        </pc:spChg>
      </pc:sldChg>
      <pc:sldChg chg="modSp mod">
        <pc:chgData name="Al Trepczyk" userId="da6b4c773700c1fb" providerId="LiveId" clId="{D57336DD-9544-4350-80B5-14B12BF58157}" dt="2023-10-27T18:47:07.774" v="92" actId="20577"/>
        <pc:sldMkLst>
          <pc:docMk/>
          <pc:sldMk cId="2334927710" sldId="260"/>
        </pc:sldMkLst>
        <pc:spChg chg="mod">
          <ac:chgData name="Al Trepczyk" userId="da6b4c773700c1fb" providerId="LiveId" clId="{D57336DD-9544-4350-80B5-14B12BF58157}" dt="2023-10-27T18:47:07.774" v="92" actId="20577"/>
          <ac:spMkLst>
            <pc:docMk/>
            <pc:sldMk cId="2334927710" sldId="260"/>
            <ac:spMk id="3" creationId="{11E64493-8450-6040-EF83-9DBBA06687A2}"/>
          </ac:spMkLst>
        </pc:spChg>
      </pc:sldChg>
      <pc:sldChg chg="modSp mod">
        <pc:chgData name="Al Trepczyk" userId="da6b4c773700c1fb" providerId="LiveId" clId="{D57336DD-9544-4350-80B5-14B12BF58157}" dt="2023-10-27T18:48:05.986" v="109" actId="20577"/>
        <pc:sldMkLst>
          <pc:docMk/>
          <pc:sldMk cId="1688495384" sldId="261"/>
        </pc:sldMkLst>
        <pc:spChg chg="mod">
          <ac:chgData name="Al Trepczyk" userId="da6b4c773700c1fb" providerId="LiveId" clId="{D57336DD-9544-4350-80B5-14B12BF58157}" dt="2023-10-27T18:48:05.986" v="109" actId="20577"/>
          <ac:spMkLst>
            <pc:docMk/>
            <pc:sldMk cId="1688495384" sldId="261"/>
            <ac:spMk id="3" creationId="{07BA9E14-A534-2D3A-976A-5FE300A304EF}"/>
          </ac:spMkLst>
        </pc:spChg>
      </pc:sldChg>
      <pc:sldChg chg="modSp mod">
        <pc:chgData name="Al Trepczyk" userId="da6b4c773700c1fb" providerId="LiveId" clId="{D57336DD-9544-4350-80B5-14B12BF58157}" dt="2023-10-27T18:48:36.447" v="118" actId="20577"/>
        <pc:sldMkLst>
          <pc:docMk/>
          <pc:sldMk cId="2159973411" sldId="262"/>
        </pc:sldMkLst>
        <pc:spChg chg="mod">
          <ac:chgData name="Al Trepczyk" userId="da6b4c773700c1fb" providerId="LiveId" clId="{D57336DD-9544-4350-80B5-14B12BF58157}" dt="2023-10-27T18:48:36.447" v="118" actId="20577"/>
          <ac:spMkLst>
            <pc:docMk/>
            <pc:sldMk cId="2159973411" sldId="262"/>
            <ac:spMk id="3" creationId="{2CBDA005-8618-78C2-039B-D35DE1F10986}"/>
          </ac:spMkLst>
        </pc:spChg>
      </pc:sldChg>
      <pc:sldChg chg="modSp mod">
        <pc:chgData name="Al Trepczyk" userId="da6b4c773700c1fb" providerId="LiveId" clId="{D57336DD-9544-4350-80B5-14B12BF58157}" dt="2023-10-27T18:49:28.419" v="128" actId="20577"/>
        <pc:sldMkLst>
          <pc:docMk/>
          <pc:sldMk cId="532700250" sldId="263"/>
        </pc:sldMkLst>
        <pc:spChg chg="mod">
          <ac:chgData name="Al Trepczyk" userId="da6b4c773700c1fb" providerId="LiveId" clId="{D57336DD-9544-4350-80B5-14B12BF58157}" dt="2023-10-27T18:49:28.419" v="128" actId="20577"/>
          <ac:spMkLst>
            <pc:docMk/>
            <pc:sldMk cId="532700250" sldId="263"/>
            <ac:spMk id="3" creationId="{D6D90B82-9E10-14D5-DBD3-5132E65EA408}"/>
          </ac:spMkLst>
        </pc:spChg>
      </pc:sldChg>
      <pc:sldChg chg="modSp mod">
        <pc:chgData name="Al Trepczyk" userId="da6b4c773700c1fb" providerId="LiveId" clId="{D57336DD-9544-4350-80B5-14B12BF58157}" dt="2023-10-27T18:50:18.465" v="146" actId="20577"/>
        <pc:sldMkLst>
          <pc:docMk/>
          <pc:sldMk cId="4086839124" sldId="264"/>
        </pc:sldMkLst>
        <pc:spChg chg="mod">
          <ac:chgData name="Al Trepczyk" userId="da6b4c773700c1fb" providerId="LiveId" clId="{D57336DD-9544-4350-80B5-14B12BF58157}" dt="2023-10-27T18:50:18.465" v="146" actId="20577"/>
          <ac:spMkLst>
            <pc:docMk/>
            <pc:sldMk cId="4086839124" sldId="264"/>
            <ac:spMk id="3" creationId="{C4D232BA-EF00-F785-E882-ECB7A51F6F6A}"/>
          </ac:spMkLst>
        </pc:spChg>
      </pc:sldChg>
      <pc:sldChg chg="modSp mod">
        <pc:chgData name="Al Trepczyk" userId="da6b4c773700c1fb" providerId="LiveId" clId="{D57336DD-9544-4350-80B5-14B12BF58157}" dt="2023-10-27T18:51:14.402" v="164" actId="20577"/>
        <pc:sldMkLst>
          <pc:docMk/>
          <pc:sldMk cId="4275391715" sldId="265"/>
        </pc:sldMkLst>
        <pc:spChg chg="mod">
          <ac:chgData name="Al Trepczyk" userId="da6b4c773700c1fb" providerId="LiveId" clId="{D57336DD-9544-4350-80B5-14B12BF58157}" dt="2023-10-27T18:51:14.402" v="164" actId="20577"/>
          <ac:spMkLst>
            <pc:docMk/>
            <pc:sldMk cId="4275391715" sldId="265"/>
            <ac:spMk id="3" creationId="{AB893EEC-FC21-6C39-7786-C2FF99E63C79}"/>
          </ac:spMkLst>
        </pc:spChg>
      </pc:sldChg>
      <pc:sldChg chg="modSp mod">
        <pc:chgData name="Al Trepczyk" userId="da6b4c773700c1fb" providerId="LiveId" clId="{D57336DD-9544-4350-80B5-14B12BF58157}" dt="2023-10-27T18:52:11.680" v="177" actId="20577"/>
        <pc:sldMkLst>
          <pc:docMk/>
          <pc:sldMk cId="2965202862" sldId="266"/>
        </pc:sldMkLst>
        <pc:spChg chg="mod">
          <ac:chgData name="Al Trepczyk" userId="da6b4c773700c1fb" providerId="LiveId" clId="{D57336DD-9544-4350-80B5-14B12BF58157}" dt="2023-10-27T18:52:11.680" v="177" actId="20577"/>
          <ac:spMkLst>
            <pc:docMk/>
            <pc:sldMk cId="2965202862" sldId="266"/>
            <ac:spMk id="3" creationId="{27FEA306-066A-58D0-6B93-546CB2D87577}"/>
          </ac:spMkLst>
        </pc:spChg>
      </pc:sldChg>
      <pc:sldChg chg="modSp mod">
        <pc:chgData name="Al Trepczyk" userId="da6b4c773700c1fb" providerId="LiveId" clId="{D57336DD-9544-4350-80B5-14B12BF58157}" dt="2023-10-27T18:52:50.533" v="188" actId="20577"/>
        <pc:sldMkLst>
          <pc:docMk/>
          <pc:sldMk cId="193946014" sldId="267"/>
        </pc:sldMkLst>
        <pc:spChg chg="mod">
          <ac:chgData name="Al Trepczyk" userId="da6b4c773700c1fb" providerId="LiveId" clId="{D57336DD-9544-4350-80B5-14B12BF58157}" dt="2023-10-27T18:52:50.533" v="188" actId="20577"/>
          <ac:spMkLst>
            <pc:docMk/>
            <pc:sldMk cId="193946014" sldId="267"/>
            <ac:spMk id="3" creationId="{996FFCDE-C47D-EB23-DB52-7CC92D0FDE5B}"/>
          </ac:spMkLst>
        </pc:spChg>
      </pc:sldChg>
      <pc:sldChg chg="modSp mod">
        <pc:chgData name="Al Trepczyk" userId="da6b4c773700c1fb" providerId="LiveId" clId="{D57336DD-9544-4350-80B5-14B12BF58157}" dt="2023-10-27T18:41:46.070" v="42" actId="20577"/>
        <pc:sldMkLst>
          <pc:docMk/>
          <pc:sldMk cId="4254890022" sldId="268"/>
        </pc:sldMkLst>
        <pc:spChg chg="mod">
          <ac:chgData name="Al Trepczyk" userId="da6b4c773700c1fb" providerId="LiveId" clId="{D57336DD-9544-4350-80B5-14B12BF58157}" dt="2023-10-27T18:41:46.070" v="42" actId="20577"/>
          <ac:spMkLst>
            <pc:docMk/>
            <pc:sldMk cId="4254890022" sldId="268"/>
            <ac:spMk id="3" creationId="{873ACCA8-3BB8-F3AA-DA29-4FE5C99E74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Habakkuk 1: 1-4; Ecclesiastes 1: 9;</a:t>
            </a:r>
            <a:br>
              <a:rPr lang="en-US" dirty="0"/>
            </a:br>
            <a:r>
              <a:rPr lang="en-US" dirty="0"/>
              <a:t> John 18: 12-27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A999B-F831-2525-E3DB-E7A52965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232BA-EF00-F785-E882-ECB7A51F6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18: 25… are you one of His?</a:t>
            </a:r>
          </a:p>
          <a:p>
            <a:pPr lvl="1"/>
            <a:r>
              <a:rPr lang="en-US" dirty="0"/>
              <a:t>Matthew 26: 71</a:t>
            </a:r>
          </a:p>
          <a:p>
            <a:pPr lvl="2"/>
            <a:r>
              <a:rPr lang="en-US" dirty="0"/>
              <a:t>Another servant girl come up</a:t>
            </a:r>
          </a:p>
          <a:p>
            <a:pPr lvl="3"/>
            <a:r>
              <a:rPr lang="en-US" dirty="0"/>
              <a:t>Now Peter denies Christ with an oath</a:t>
            </a:r>
          </a:p>
          <a:p>
            <a:pPr lvl="1"/>
            <a:r>
              <a:rPr lang="en-US" dirty="0"/>
              <a:t>Matthew 26: 73-75</a:t>
            </a:r>
          </a:p>
          <a:p>
            <a:pPr lvl="2"/>
            <a:r>
              <a:rPr lang="en-US" dirty="0"/>
              <a:t>Peter now answers with cursing and swearing</a:t>
            </a:r>
          </a:p>
          <a:p>
            <a:pPr lvl="3"/>
            <a:r>
              <a:rPr lang="en-US" dirty="0"/>
              <a:t>Immediately a rooster crowed</a:t>
            </a:r>
          </a:p>
          <a:p>
            <a:pPr lvl="3"/>
            <a:r>
              <a:rPr lang="en-US" dirty="0"/>
              <a:t>Note Matthew 27: 1</a:t>
            </a:r>
          </a:p>
          <a:p>
            <a:pPr lvl="3"/>
            <a:r>
              <a:rPr lang="en-US" dirty="0"/>
              <a:t>When morning came… ????</a:t>
            </a:r>
          </a:p>
          <a:p>
            <a:pPr lvl="3"/>
            <a:r>
              <a:rPr lang="en-US" dirty="0"/>
              <a:t>Luke 22: 61… Jesus turned and looked at Peter</a:t>
            </a:r>
          </a:p>
        </p:txBody>
      </p:sp>
    </p:spTree>
    <p:extLst>
      <p:ext uri="{BB962C8B-B14F-4D97-AF65-F5344CB8AC3E}">
        <p14:creationId xmlns:p14="http://schemas.microsoft.com/office/powerpoint/2010/main" val="4086839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FFC7-BA10-6B59-B611-3D92FCB5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93EEC-FC21-6C39-7786-C2FF99E63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 he went out and wept bitterly</a:t>
            </a:r>
          </a:p>
          <a:p>
            <a:pPr lvl="1"/>
            <a:r>
              <a:rPr lang="en-US" dirty="0"/>
              <a:t>What was the difference between Peter and Judas?</a:t>
            </a:r>
          </a:p>
          <a:p>
            <a:pPr lvl="2"/>
            <a:r>
              <a:rPr lang="en-US" dirty="0"/>
              <a:t>Peter… loved Christ… Judas did not…</a:t>
            </a:r>
          </a:p>
          <a:p>
            <a:r>
              <a:rPr lang="en-US" dirty="0"/>
              <a:t>Back to the religious trial</a:t>
            </a:r>
          </a:p>
          <a:p>
            <a:pPr lvl="1"/>
            <a:r>
              <a:rPr lang="en-US" dirty="0"/>
              <a:t>John 18: 19… the high priest questions Jesus</a:t>
            </a:r>
          </a:p>
          <a:p>
            <a:pPr lvl="2"/>
            <a:r>
              <a:rPr lang="en-US" dirty="0"/>
              <a:t>This is totally against the Hebrew law of justice in Numbers 35</a:t>
            </a:r>
          </a:p>
          <a:p>
            <a:pPr lvl="2"/>
            <a:r>
              <a:rPr lang="en-US" dirty="0"/>
              <a:t>The high priest is the judge at this trial not the prosecutor</a:t>
            </a:r>
          </a:p>
        </p:txBody>
      </p:sp>
    </p:spTree>
    <p:extLst>
      <p:ext uri="{BB962C8B-B14F-4D97-AF65-F5344CB8AC3E}">
        <p14:creationId xmlns:p14="http://schemas.microsoft.com/office/powerpoint/2010/main" val="427539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7CBD2-AC3C-1EDB-531E-57647763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EA306-066A-58D0-6B93-546CB2D87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18: 20-21</a:t>
            </a:r>
          </a:p>
          <a:p>
            <a:pPr lvl="1"/>
            <a:r>
              <a:rPr lang="en-US" dirty="0"/>
              <a:t>Ask those who have heard Me…</a:t>
            </a:r>
          </a:p>
          <a:p>
            <a:pPr lvl="1"/>
            <a:r>
              <a:rPr lang="en-US" dirty="0"/>
              <a:t>Mark 14: 55-59</a:t>
            </a:r>
          </a:p>
          <a:p>
            <a:pPr lvl="2"/>
            <a:r>
              <a:rPr lang="en-US" dirty="0"/>
              <a:t>No evidence???</a:t>
            </a:r>
          </a:p>
          <a:p>
            <a:pPr lvl="2"/>
            <a:r>
              <a:rPr lang="en-US" dirty="0"/>
              <a:t>Just make something up</a:t>
            </a:r>
          </a:p>
          <a:p>
            <a:r>
              <a:rPr lang="en-US" dirty="0"/>
              <a:t>John 18: 22… the first blow is struck</a:t>
            </a:r>
          </a:p>
          <a:p>
            <a:pPr lvl="1"/>
            <a:r>
              <a:rPr lang="en-US" dirty="0"/>
              <a:t>Who is it that strikes the first blow?</a:t>
            </a:r>
          </a:p>
          <a:p>
            <a:pPr lvl="1"/>
            <a:r>
              <a:rPr lang="en-US" dirty="0"/>
              <a:t>One of the (temple) officers… a Jew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Micah 5: 2… very well known to us</a:t>
            </a:r>
          </a:p>
          <a:p>
            <a:pPr lvl="2"/>
            <a:r>
              <a:rPr lang="en-US" dirty="0"/>
              <a:t>Micah 5: 1… is now fulfilled</a:t>
            </a:r>
          </a:p>
        </p:txBody>
      </p:sp>
    </p:spTree>
    <p:extLst>
      <p:ext uri="{BB962C8B-B14F-4D97-AF65-F5344CB8AC3E}">
        <p14:creationId xmlns:p14="http://schemas.microsoft.com/office/powerpoint/2010/main" val="296520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0F65-B8FF-9679-A3F0-C6356809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FCDE-C47D-EB23-DB52-7CC92D0FD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18: 24…</a:t>
            </a:r>
          </a:p>
          <a:p>
            <a:pPr lvl="1"/>
            <a:r>
              <a:rPr lang="en-US" dirty="0"/>
              <a:t>Annas sends Jesus bound to Caiaphas</a:t>
            </a:r>
          </a:p>
          <a:p>
            <a:pPr lvl="2"/>
            <a:r>
              <a:rPr lang="en-US" dirty="0"/>
              <a:t>Matthew 27: 1</a:t>
            </a:r>
          </a:p>
          <a:p>
            <a:pPr lvl="2"/>
            <a:r>
              <a:rPr lang="en-US" dirty="0"/>
              <a:t>The chief priest and elders</a:t>
            </a:r>
          </a:p>
          <a:p>
            <a:pPr lvl="3"/>
            <a:r>
              <a:rPr lang="en-US" dirty="0"/>
              <a:t>They must put Jesus to death</a:t>
            </a:r>
          </a:p>
          <a:p>
            <a:r>
              <a:rPr lang="en-US" dirty="0"/>
              <a:t>What have we learned today?</a:t>
            </a:r>
          </a:p>
          <a:p>
            <a:pPr lvl="1"/>
            <a:r>
              <a:rPr lang="en-US" dirty="0"/>
              <a:t>First… Jesus is our example in how to live as a just person in an unjust world</a:t>
            </a:r>
          </a:p>
          <a:p>
            <a:pPr lvl="1"/>
            <a:r>
              <a:rPr lang="en-US"/>
              <a:t>Second… the </a:t>
            </a:r>
            <a:r>
              <a:rPr lang="en-US" dirty="0"/>
              <a:t>joy of living forever in the presence of God is worth whatever this world throws at us</a:t>
            </a:r>
          </a:p>
        </p:txBody>
      </p:sp>
    </p:spTree>
    <p:extLst>
      <p:ext uri="{BB962C8B-B14F-4D97-AF65-F5344CB8AC3E}">
        <p14:creationId xmlns:p14="http://schemas.microsoft.com/office/powerpoint/2010/main" val="19394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B0A6-D3C0-3B61-3DEF-37DD173B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CCA8-3BB8-F3AA-DA29-4FE5C99E7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Ecclesiastes was reportedly written by Solomon around 900 years before Christ</a:t>
            </a:r>
          </a:p>
          <a:p>
            <a:pPr lvl="1"/>
            <a:r>
              <a:rPr lang="en-US" dirty="0"/>
              <a:t>In this book, Solomon reveals what happens</a:t>
            </a:r>
          </a:p>
          <a:p>
            <a:pPr lvl="1"/>
            <a:r>
              <a:rPr lang="en-US" dirty="0"/>
              <a:t>When a person relies on worldly pleasures</a:t>
            </a:r>
          </a:p>
          <a:p>
            <a:pPr lvl="1"/>
            <a:r>
              <a:rPr lang="en-US" dirty="0"/>
              <a:t>To find purpose and meaning in life</a:t>
            </a:r>
          </a:p>
          <a:p>
            <a:pPr lvl="1"/>
            <a:r>
              <a:rPr lang="en-US" dirty="0"/>
              <a:t>The result is… depression</a:t>
            </a:r>
          </a:p>
          <a:p>
            <a:r>
              <a:rPr lang="en-US" dirty="0" err="1"/>
              <a:t>Habbakkuk</a:t>
            </a:r>
            <a:r>
              <a:rPr lang="en-US" dirty="0"/>
              <a:t> was written about 300 years later</a:t>
            </a:r>
          </a:p>
          <a:p>
            <a:pPr lvl="1"/>
            <a:r>
              <a:rPr lang="en-US" dirty="0"/>
              <a:t>The northern tribes have been over-run</a:t>
            </a:r>
          </a:p>
          <a:p>
            <a:pPr lvl="1"/>
            <a:r>
              <a:rPr lang="en-US" dirty="0"/>
              <a:t>There is no light at the end of the tunnel</a:t>
            </a:r>
          </a:p>
          <a:p>
            <a:pPr lvl="1"/>
            <a:r>
              <a:rPr lang="en-US" dirty="0"/>
              <a:t>His cry is for justice…</a:t>
            </a:r>
          </a:p>
        </p:txBody>
      </p:sp>
    </p:spTree>
    <p:extLst>
      <p:ext uri="{BB962C8B-B14F-4D97-AF65-F5344CB8AC3E}">
        <p14:creationId xmlns:p14="http://schemas.microsoft.com/office/powerpoint/2010/main" val="425489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076446"/>
            <a:ext cx="11131062" cy="578155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John 18: 1-11 is so applicable today</a:t>
            </a:r>
          </a:p>
          <a:p>
            <a:pPr lvl="1"/>
            <a:r>
              <a:rPr lang="en-US" dirty="0"/>
              <a:t>We can look back into history</a:t>
            </a:r>
          </a:p>
          <a:p>
            <a:pPr lvl="1"/>
            <a:r>
              <a:rPr lang="en-US" dirty="0"/>
              <a:t>Look at what is going on today</a:t>
            </a:r>
          </a:p>
          <a:p>
            <a:pPr lvl="1"/>
            <a:r>
              <a:rPr lang="en-US" dirty="0"/>
              <a:t>Look at the future was well</a:t>
            </a:r>
          </a:p>
          <a:p>
            <a:r>
              <a:rPr lang="en-US" dirty="0"/>
              <a:t>There are two trials listed if you can call them trials?</a:t>
            </a:r>
          </a:p>
          <a:p>
            <a:pPr lvl="1"/>
            <a:r>
              <a:rPr lang="en-US" dirty="0"/>
              <a:t>One is a religious trial</a:t>
            </a:r>
          </a:p>
          <a:p>
            <a:pPr lvl="2"/>
            <a:r>
              <a:rPr lang="en-US" dirty="0"/>
              <a:t>Conducted before the the high priest and Sanhedrin</a:t>
            </a:r>
          </a:p>
          <a:p>
            <a:pPr lvl="1"/>
            <a:r>
              <a:rPr lang="en-US" dirty="0"/>
              <a:t>The other is a governmental trial</a:t>
            </a:r>
          </a:p>
          <a:p>
            <a:pPr lvl="2"/>
            <a:r>
              <a:rPr lang="en-US" dirty="0"/>
              <a:t>This one is before Pilate and Herod</a:t>
            </a:r>
          </a:p>
          <a:p>
            <a:r>
              <a:rPr lang="en-US" dirty="0"/>
              <a:t>Both of these, so-called trials make a mockery of justice</a:t>
            </a:r>
          </a:p>
          <a:p>
            <a:r>
              <a:rPr lang="en-US" dirty="0"/>
              <a:t>Both of them, are broken down into three parts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336C-4CF1-0C16-DD6C-15E87AFD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CF6AE-1C0E-9C16-D428-A855C697F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religious trial has three parts</a:t>
            </a:r>
          </a:p>
          <a:p>
            <a:pPr lvl="1"/>
            <a:r>
              <a:rPr lang="en-US" dirty="0"/>
              <a:t>John 18: 13… Jesus is brought before Annas</a:t>
            </a:r>
          </a:p>
          <a:p>
            <a:pPr lvl="1"/>
            <a:r>
              <a:rPr lang="en-US" dirty="0"/>
              <a:t>John 18: 14… Jesus is then brought before Caiaphas</a:t>
            </a:r>
          </a:p>
          <a:p>
            <a:pPr lvl="1"/>
            <a:r>
              <a:rPr lang="en-US" dirty="0"/>
              <a:t>Luke 22: 66… Jesus is before the Sanhedrin</a:t>
            </a:r>
          </a:p>
          <a:p>
            <a:r>
              <a:rPr lang="en-US" dirty="0"/>
              <a:t>The civil trial also has three parts</a:t>
            </a:r>
          </a:p>
          <a:p>
            <a:pPr lvl="1"/>
            <a:r>
              <a:rPr lang="en-US" dirty="0"/>
              <a:t>John 18: 29-32… Jesus is brought before Pilate</a:t>
            </a:r>
          </a:p>
          <a:p>
            <a:pPr lvl="1"/>
            <a:r>
              <a:rPr lang="en-US" dirty="0"/>
              <a:t>Luke 23: 7… Pilate sends Jesus to Herod</a:t>
            </a:r>
          </a:p>
          <a:p>
            <a:pPr lvl="1"/>
            <a:r>
              <a:rPr lang="en-US" dirty="0"/>
              <a:t>Luke 23: 11… Herod sends Jesus back to Pilate</a:t>
            </a:r>
          </a:p>
        </p:txBody>
      </p:sp>
    </p:spTree>
    <p:extLst>
      <p:ext uri="{BB962C8B-B14F-4D97-AF65-F5344CB8AC3E}">
        <p14:creationId xmlns:p14="http://schemas.microsoft.com/office/powerpoint/2010/main" val="1131106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5F99-3856-26E5-AF28-3580421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421C-FC27-E848-077F-AC8B0F8D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29004"/>
            <a:ext cx="11131062" cy="57289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will today look at the religious trial and its mockery of justice</a:t>
            </a:r>
          </a:p>
          <a:p>
            <a:pPr lvl="1"/>
            <a:r>
              <a:rPr lang="en-US" dirty="0"/>
              <a:t>And how this mockery is exemplified today</a:t>
            </a:r>
          </a:p>
          <a:p>
            <a:r>
              <a:rPr lang="en-US" dirty="0"/>
              <a:t>Next week, we will look at the so-called civil trial of Jesus with its mockery of justice</a:t>
            </a:r>
          </a:p>
          <a:p>
            <a:r>
              <a:rPr lang="en-US" dirty="0"/>
              <a:t>Justice under Jewish civil law… Numbers 35</a:t>
            </a:r>
          </a:p>
          <a:p>
            <a:pPr lvl="1"/>
            <a:r>
              <a:rPr lang="en-US" dirty="0"/>
              <a:t>Innocent until proven guilty</a:t>
            </a:r>
          </a:p>
          <a:p>
            <a:pPr lvl="1"/>
            <a:r>
              <a:rPr lang="en-US" dirty="0"/>
              <a:t>Demanded that “capital punishment”</a:t>
            </a:r>
          </a:p>
          <a:p>
            <a:pPr lvl="1"/>
            <a:r>
              <a:rPr lang="en-US" dirty="0"/>
              <a:t>Be fair and judged by an impartial jury</a:t>
            </a:r>
          </a:p>
          <a:p>
            <a:pPr lvl="2"/>
            <a:r>
              <a:rPr lang="en-US" dirty="0"/>
              <a:t>Numbers 35: 24… congregation determined guilt (John 18: 22-24)</a:t>
            </a:r>
          </a:p>
          <a:p>
            <a:pPr lvl="2"/>
            <a:r>
              <a:rPr lang="en-US" dirty="0"/>
              <a:t>That the avenger of the slain would be satisfied (Revelation 6: 10)</a:t>
            </a:r>
          </a:p>
        </p:txBody>
      </p:sp>
    </p:spTree>
    <p:extLst>
      <p:ext uri="{BB962C8B-B14F-4D97-AF65-F5344CB8AC3E}">
        <p14:creationId xmlns:p14="http://schemas.microsoft.com/office/powerpoint/2010/main" val="220219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FB49-1405-E20A-E4AF-911967C82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64493-8450-6040-EF83-9DBBA0668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48862"/>
            <a:ext cx="11131062" cy="57091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Here is the sequence</a:t>
            </a:r>
          </a:p>
          <a:p>
            <a:pPr lvl="1"/>
            <a:r>
              <a:rPr lang="en-US" dirty="0"/>
              <a:t>“the killer” flees to a city of refuge</a:t>
            </a:r>
          </a:p>
          <a:p>
            <a:pPr lvl="1"/>
            <a:r>
              <a:rPr lang="en-US" dirty="0"/>
              <a:t>The “revenger of blood” (relative of the dead)</a:t>
            </a:r>
          </a:p>
          <a:p>
            <a:pPr lvl="1"/>
            <a:r>
              <a:rPr lang="en-US" dirty="0"/>
              <a:t>Could not avenge/redeem the death of relative in the COR</a:t>
            </a:r>
          </a:p>
          <a:p>
            <a:pPr lvl="1"/>
            <a:r>
              <a:rPr lang="en-US" dirty="0"/>
              <a:t>The trial needed two more witnesses to convict</a:t>
            </a:r>
          </a:p>
          <a:p>
            <a:pPr lvl="1"/>
            <a:r>
              <a:rPr lang="en-US" dirty="0"/>
              <a:t>Unintentional “killer” had to remain in COR</a:t>
            </a:r>
          </a:p>
          <a:p>
            <a:pPr lvl="3"/>
            <a:r>
              <a:rPr lang="en-US" dirty="0"/>
              <a:t>Until the death of the high priest (atoning one)</a:t>
            </a:r>
          </a:p>
          <a:p>
            <a:pPr lvl="3"/>
            <a:r>
              <a:rPr lang="en-US" dirty="0"/>
              <a:t>John 18: 25… who was anointed for “life”</a:t>
            </a:r>
          </a:p>
          <a:p>
            <a:pPr lvl="1"/>
            <a:r>
              <a:rPr lang="en-US" dirty="0"/>
              <a:t>Only after the death of the high priest</a:t>
            </a:r>
          </a:p>
          <a:p>
            <a:pPr lvl="2"/>
            <a:r>
              <a:rPr lang="en-US" dirty="0"/>
              <a:t>Was the “unintentional killer” allowed to return home</a:t>
            </a:r>
          </a:p>
        </p:txBody>
      </p:sp>
    </p:spTree>
    <p:extLst>
      <p:ext uri="{BB962C8B-B14F-4D97-AF65-F5344CB8AC3E}">
        <p14:creationId xmlns:p14="http://schemas.microsoft.com/office/powerpoint/2010/main" val="233492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78E4-BE00-8C53-6BE1-D87FB089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9E14-A534-2D3A-976A-5FE300A30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Numbers 35: 29… this statue is to remain “forever”</a:t>
            </a:r>
          </a:p>
          <a:p>
            <a:pPr lvl="1"/>
            <a:r>
              <a:rPr lang="en-US" dirty="0"/>
              <a:t>Annas was the high priest who was “anointed”</a:t>
            </a:r>
          </a:p>
          <a:p>
            <a:pPr lvl="2"/>
            <a:r>
              <a:rPr lang="en-US" dirty="0"/>
              <a:t>Caiaphas was Annas’ son-in-law</a:t>
            </a:r>
          </a:p>
          <a:p>
            <a:pPr lvl="2"/>
            <a:r>
              <a:rPr lang="en-US" dirty="0"/>
              <a:t>Appointed by the Romans… high priest “that year”</a:t>
            </a:r>
          </a:p>
          <a:p>
            <a:r>
              <a:rPr lang="en-US" dirty="0"/>
              <a:t>John 11: 47-50… Sanhedrin dilemma… (victims)</a:t>
            </a:r>
          </a:p>
          <a:p>
            <a:pPr lvl="1"/>
            <a:r>
              <a:rPr lang="en-US" dirty="0"/>
              <a:t>“Romans will take away both our place and nation”</a:t>
            </a:r>
          </a:p>
          <a:p>
            <a:pPr lvl="1"/>
            <a:r>
              <a:rPr lang="en-US" dirty="0"/>
              <a:t>Why would they be concerned about “their place?”</a:t>
            </a:r>
          </a:p>
          <a:p>
            <a:pPr lvl="2"/>
            <a:r>
              <a:rPr lang="en-US" dirty="0"/>
              <a:t>Every animal brought for sacrifice had to pass inspection</a:t>
            </a:r>
          </a:p>
          <a:p>
            <a:pPr lvl="2"/>
            <a:r>
              <a:rPr lang="en-US" dirty="0"/>
              <a:t>If it failed… one had to be bought from the temple herd</a:t>
            </a:r>
          </a:p>
          <a:p>
            <a:pPr lvl="2"/>
            <a:r>
              <a:rPr lang="en-US" dirty="0"/>
              <a:t>Guess what the price would be?</a:t>
            </a:r>
          </a:p>
        </p:txBody>
      </p:sp>
    </p:spTree>
    <p:extLst>
      <p:ext uri="{BB962C8B-B14F-4D97-AF65-F5344CB8AC3E}">
        <p14:creationId xmlns:p14="http://schemas.microsoft.com/office/powerpoint/2010/main" val="168849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5F3B2-5C3D-0D4A-2CB8-481C3EE2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DA005-8618-78C2-039B-D35DE1F10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was a very profitable business</a:t>
            </a:r>
          </a:p>
          <a:p>
            <a:pPr lvl="1"/>
            <a:r>
              <a:rPr lang="en-US" dirty="0"/>
              <a:t>John 2: 14-16… Jesus was upsetting this</a:t>
            </a:r>
          </a:p>
          <a:p>
            <a:pPr lvl="2"/>
            <a:r>
              <a:rPr lang="en-US" dirty="0"/>
              <a:t>Jesus drives out the merchants of profit</a:t>
            </a:r>
          </a:p>
          <a:p>
            <a:pPr lvl="2"/>
            <a:r>
              <a:rPr lang="en-US" dirty="0"/>
              <a:t>Confronted by the “temple officials”</a:t>
            </a:r>
          </a:p>
          <a:p>
            <a:pPr lvl="1"/>
            <a:r>
              <a:rPr lang="en-US" dirty="0"/>
              <a:t>Matthew 21: 12-13</a:t>
            </a:r>
          </a:p>
          <a:p>
            <a:pPr lvl="2"/>
            <a:r>
              <a:rPr lang="en-US" dirty="0"/>
              <a:t>Jesus cleanses the temple a second time</a:t>
            </a:r>
          </a:p>
          <a:p>
            <a:pPr lvl="2"/>
            <a:r>
              <a:rPr lang="en-US" dirty="0"/>
              <a:t>Matthew 21: 23…</a:t>
            </a:r>
          </a:p>
          <a:p>
            <a:pPr lvl="3"/>
            <a:r>
              <a:rPr lang="en-US" dirty="0"/>
              <a:t>Jesus is confronted by chief priests and elders</a:t>
            </a:r>
          </a:p>
          <a:p>
            <a:r>
              <a:rPr lang="en-US" dirty="0"/>
              <a:t>So, these individuals were incensed by Jesus</a:t>
            </a:r>
          </a:p>
          <a:p>
            <a:pPr lvl="1"/>
            <a:r>
              <a:rPr lang="en-US" dirty="0"/>
              <a:t>Financially and politically</a:t>
            </a:r>
          </a:p>
        </p:txBody>
      </p:sp>
    </p:spTree>
    <p:extLst>
      <p:ext uri="{BB962C8B-B14F-4D97-AF65-F5344CB8AC3E}">
        <p14:creationId xmlns:p14="http://schemas.microsoft.com/office/powerpoint/2010/main" val="215997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B8D9-5A54-D063-F263-09C3C580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Justice?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90B82-9E10-14D5-DBD3-5132E65E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Juxtaposed in the mockery of this trials</a:t>
            </a:r>
          </a:p>
          <a:p>
            <a:pPr lvl="1"/>
            <a:r>
              <a:rPr lang="en-US" dirty="0"/>
              <a:t>Here is Peter… the loud-mouthed disciple</a:t>
            </a:r>
          </a:p>
          <a:p>
            <a:pPr lvl="2"/>
            <a:r>
              <a:rPr lang="en-US" dirty="0"/>
              <a:t>John 13: 36-38</a:t>
            </a:r>
          </a:p>
          <a:p>
            <a:pPr lvl="1"/>
            <a:r>
              <a:rPr lang="en-US" dirty="0"/>
              <a:t>Reality of his statement hits Peter hard…</a:t>
            </a:r>
          </a:p>
          <a:p>
            <a:pPr lvl="2"/>
            <a:r>
              <a:rPr lang="en-US" dirty="0"/>
              <a:t>John 18: 17… slave girl</a:t>
            </a:r>
          </a:p>
          <a:p>
            <a:pPr lvl="3"/>
            <a:r>
              <a:rPr lang="en-US" dirty="0"/>
              <a:t>Why is he so afraid of her?</a:t>
            </a:r>
          </a:p>
          <a:p>
            <a:pPr lvl="3"/>
            <a:r>
              <a:rPr lang="en-US" dirty="0"/>
              <a:t>Could it be fear of discovery of being with Christ is greater than his faith?</a:t>
            </a:r>
          </a:p>
          <a:p>
            <a:pPr lvl="3"/>
            <a:r>
              <a:rPr lang="en-US" dirty="0"/>
              <a:t>Matthew 10: 28</a:t>
            </a:r>
          </a:p>
          <a:p>
            <a:pPr lvl="4"/>
            <a:r>
              <a:rPr lang="en-US" dirty="0"/>
              <a:t>Easy to read but hard to put into practice????</a:t>
            </a:r>
          </a:p>
        </p:txBody>
      </p:sp>
    </p:spTree>
    <p:extLst>
      <p:ext uri="{BB962C8B-B14F-4D97-AF65-F5344CB8AC3E}">
        <p14:creationId xmlns:p14="http://schemas.microsoft.com/office/powerpoint/2010/main" val="532700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963</Words>
  <Application>Microsoft Office PowerPoint</Application>
  <PresentationFormat>Widescreen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Justice?</vt:lpstr>
      <vt:lpstr>Justice?</vt:lpstr>
      <vt:lpstr>Justice?</vt:lpstr>
      <vt:lpstr>Justice?</vt:lpstr>
      <vt:lpstr>Justice?</vt:lpstr>
      <vt:lpstr>Justice?</vt:lpstr>
      <vt:lpstr>Justice?</vt:lpstr>
      <vt:lpstr>Justice?</vt:lpstr>
      <vt:lpstr>Justice?</vt:lpstr>
      <vt:lpstr>Justice?</vt:lpstr>
      <vt:lpstr>Justice?</vt:lpstr>
      <vt:lpstr>Justice?</vt:lpstr>
      <vt:lpstr>Justice?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2023-10-27T18:52:58Z</dcterms:modified>
</cp:coreProperties>
</file>