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3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 Trepczyk" userId="da6b4c773700c1fb" providerId="LiveId" clId="{A3AB475C-67A2-48AF-801B-10359384EF2B}"/>
    <pc:docChg chg="custSel delSld modSld">
      <pc:chgData name="Al Trepczyk" userId="da6b4c773700c1fb" providerId="LiveId" clId="{A3AB475C-67A2-48AF-801B-10359384EF2B}" dt="2023-06-14T16:09:31.185" v="101" actId="20577"/>
      <pc:docMkLst>
        <pc:docMk/>
      </pc:docMkLst>
      <pc:sldChg chg="modSp mod">
        <pc:chgData name="Al Trepczyk" userId="da6b4c773700c1fb" providerId="LiveId" clId="{A3AB475C-67A2-48AF-801B-10359384EF2B}" dt="2023-06-14T16:05:55.010" v="52" actId="20577"/>
        <pc:sldMkLst>
          <pc:docMk/>
          <pc:sldMk cId="1389575308" sldId="257"/>
        </pc:sldMkLst>
        <pc:spChg chg="mod">
          <ac:chgData name="Al Trepczyk" userId="da6b4c773700c1fb" providerId="LiveId" clId="{A3AB475C-67A2-48AF-801B-10359384EF2B}" dt="2023-06-14T16:05:55.010" v="52" actId="20577"/>
          <ac:spMkLst>
            <pc:docMk/>
            <pc:sldMk cId="1389575308" sldId="257"/>
            <ac:spMk id="3" creationId="{7A5DA368-698F-D8C3-CC74-0E88C7A4E9C0}"/>
          </ac:spMkLst>
        </pc:spChg>
      </pc:sldChg>
      <pc:sldChg chg="modSp mod">
        <pc:chgData name="Al Trepczyk" userId="da6b4c773700c1fb" providerId="LiveId" clId="{A3AB475C-67A2-48AF-801B-10359384EF2B}" dt="2023-06-14T16:06:09.525" v="56" actId="20577"/>
        <pc:sldMkLst>
          <pc:docMk/>
          <pc:sldMk cId="161292296" sldId="258"/>
        </pc:sldMkLst>
        <pc:spChg chg="mod">
          <ac:chgData name="Al Trepczyk" userId="da6b4c773700c1fb" providerId="LiveId" clId="{A3AB475C-67A2-48AF-801B-10359384EF2B}" dt="2023-06-14T16:06:09.525" v="56" actId="20577"/>
          <ac:spMkLst>
            <pc:docMk/>
            <pc:sldMk cId="161292296" sldId="258"/>
            <ac:spMk id="3" creationId="{CCB974BE-8078-34D4-73C6-7BDB4FD0D346}"/>
          </ac:spMkLst>
        </pc:spChg>
      </pc:sldChg>
      <pc:sldChg chg="modSp mod">
        <pc:chgData name="Al Trepczyk" userId="da6b4c773700c1fb" providerId="LiveId" clId="{A3AB475C-67A2-48AF-801B-10359384EF2B}" dt="2023-06-14T16:06:31.661" v="61" actId="20577"/>
        <pc:sldMkLst>
          <pc:docMk/>
          <pc:sldMk cId="2943477336" sldId="260"/>
        </pc:sldMkLst>
        <pc:spChg chg="mod">
          <ac:chgData name="Al Trepczyk" userId="da6b4c773700c1fb" providerId="LiveId" clId="{A3AB475C-67A2-48AF-801B-10359384EF2B}" dt="2023-06-14T16:06:31.661" v="61" actId="20577"/>
          <ac:spMkLst>
            <pc:docMk/>
            <pc:sldMk cId="2943477336" sldId="260"/>
            <ac:spMk id="3" creationId="{43D757BE-33BA-9CFE-BF21-79D433B34467}"/>
          </ac:spMkLst>
        </pc:spChg>
      </pc:sldChg>
      <pc:sldChg chg="modSp mod">
        <pc:chgData name="Al Trepczyk" userId="da6b4c773700c1fb" providerId="LiveId" clId="{A3AB475C-67A2-48AF-801B-10359384EF2B}" dt="2023-06-14T16:01:18.471" v="9" actId="20577"/>
        <pc:sldMkLst>
          <pc:docMk/>
          <pc:sldMk cId="1859236474" sldId="261"/>
        </pc:sldMkLst>
        <pc:spChg chg="mod">
          <ac:chgData name="Al Trepczyk" userId="da6b4c773700c1fb" providerId="LiveId" clId="{A3AB475C-67A2-48AF-801B-10359384EF2B}" dt="2023-06-14T16:01:18.471" v="9" actId="20577"/>
          <ac:spMkLst>
            <pc:docMk/>
            <pc:sldMk cId="1859236474" sldId="261"/>
            <ac:spMk id="3" creationId="{CEDC03B5-E17D-7085-6B77-F55357740267}"/>
          </ac:spMkLst>
        </pc:spChg>
      </pc:sldChg>
      <pc:sldChg chg="modSp mod">
        <pc:chgData name="Al Trepczyk" userId="da6b4c773700c1fb" providerId="LiveId" clId="{A3AB475C-67A2-48AF-801B-10359384EF2B}" dt="2023-06-14T16:07:05.121" v="70" actId="20577"/>
        <pc:sldMkLst>
          <pc:docMk/>
          <pc:sldMk cId="63942974" sldId="262"/>
        </pc:sldMkLst>
        <pc:spChg chg="mod">
          <ac:chgData name="Al Trepczyk" userId="da6b4c773700c1fb" providerId="LiveId" clId="{A3AB475C-67A2-48AF-801B-10359384EF2B}" dt="2023-06-14T16:07:05.121" v="70" actId="20577"/>
          <ac:spMkLst>
            <pc:docMk/>
            <pc:sldMk cId="63942974" sldId="262"/>
            <ac:spMk id="3" creationId="{6428EE4A-4607-FA0A-81E2-5F811E201B13}"/>
          </ac:spMkLst>
        </pc:spChg>
      </pc:sldChg>
      <pc:sldChg chg="modSp mod">
        <pc:chgData name="Al Trepczyk" userId="da6b4c773700c1fb" providerId="LiveId" clId="{A3AB475C-67A2-48AF-801B-10359384EF2B}" dt="2023-06-14T16:07:22.515" v="72" actId="20577"/>
        <pc:sldMkLst>
          <pc:docMk/>
          <pc:sldMk cId="3007035089" sldId="263"/>
        </pc:sldMkLst>
        <pc:spChg chg="mod">
          <ac:chgData name="Al Trepczyk" userId="da6b4c773700c1fb" providerId="LiveId" clId="{A3AB475C-67A2-48AF-801B-10359384EF2B}" dt="2023-06-14T16:07:22.515" v="72" actId="20577"/>
          <ac:spMkLst>
            <pc:docMk/>
            <pc:sldMk cId="3007035089" sldId="263"/>
            <ac:spMk id="3" creationId="{15E9CD02-C447-BD5D-6B9F-173854EEB8A1}"/>
          </ac:spMkLst>
        </pc:spChg>
      </pc:sldChg>
      <pc:sldChg chg="modSp mod">
        <pc:chgData name="Al Trepczyk" userId="da6b4c773700c1fb" providerId="LiveId" clId="{A3AB475C-67A2-48AF-801B-10359384EF2B}" dt="2023-06-14T16:02:24.114" v="19" actId="20577"/>
        <pc:sldMkLst>
          <pc:docMk/>
          <pc:sldMk cId="4102960566" sldId="264"/>
        </pc:sldMkLst>
        <pc:spChg chg="mod">
          <ac:chgData name="Al Trepczyk" userId="da6b4c773700c1fb" providerId="LiveId" clId="{A3AB475C-67A2-48AF-801B-10359384EF2B}" dt="2023-06-14T16:02:24.114" v="19" actId="20577"/>
          <ac:spMkLst>
            <pc:docMk/>
            <pc:sldMk cId="4102960566" sldId="264"/>
            <ac:spMk id="3" creationId="{0BF7B601-5B38-3E43-6B56-155D06A64B70}"/>
          </ac:spMkLst>
        </pc:spChg>
      </pc:sldChg>
      <pc:sldChg chg="modSp mod">
        <pc:chgData name="Al Trepczyk" userId="da6b4c773700c1fb" providerId="LiveId" clId="{A3AB475C-67A2-48AF-801B-10359384EF2B}" dt="2023-06-14T16:07:40.089" v="74" actId="20577"/>
        <pc:sldMkLst>
          <pc:docMk/>
          <pc:sldMk cId="178857270" sldId="265"/>
        </pc:sldMkLst>
        <pc:spChg chg="mod">
          <ac:chgData name="Al Trepczyk" userId="da6b4c773700c1fb" providerId="LiveId" clId="{A3AB475C-67A2-48AF-801B-10359384EF2B}" dt="2023-06-14T16:07:40.089" v="74" actId="20577"/>
          <ac:spMkLst>
            <pc:docMk/>
            <pc:sldMk cId="178857270" sldId="265"/>
            <ac:spMk id="3" creationId="{30A9E59E-1B19-A5EA-F9EC-BBEC210B527F}"/>
          </ac:spMkLst>
        </pc:spChg>
      </pc:sldChg>
      <pc:sldChg chg="modSp mod">
        <pc:chgData name="Al Trepczyk" userId="da6b4c773700c1fb" providerId="LiveId" clId="{A3AB475C-67A2-48AF-801B-10359384EF2B}" dt="2023-06-14T16:08:25.180" v="82" actId="20577"/>
        <pc:sldMkLst>
          <pc:docMk/>
          <pc:sldMk cId="3550567901" sldId="266"/>
        </pc:sldMkLst>
        <pc:spChg chg="mod">
          <ac:chgData name="Al Trepczyk" userId="da6b4c773700c1fb" providerId="LiveId" clId="{A3AB475C-67A2-48AF-801B-10359384EF2B}" dt="2023-06-14T16:08:25.180" v="82" actId="20577"/>
          <ac:spMkLst>
            <pc:docMk/>
            <pc:sldMk cId="3550567901" sldId="266"/>
            <ac:spMk id="3" creationId="{6150ACF1-E871-35D9-6C72-87C1002CF300}"/>
          </ac:spMkLst>
        </pc:spChg>
      </pc:sldChg>
      <pc:sldChg chg="modSp mod">
        <pc:chgData name="Al Trepczyk" userId="da6b4c773700c1fb" providerId="LiveId" clId="{A3AB475C-67A2-48AF-801B-10359384EF2B}" dt="2023-06-14T16:04:02.254" v="36" actId="20577"/>
        <pc:sldMkLst>
          <pc:docMk/>
          <pc:sldMk cId="4215795970" sldId="267"/>
        </pc:sldMkLst>
        <pc:spChg chg="mod">
          <ac:chgData name="Al Trepczyk" userId="da6b4c773700c1fb" providerId="LiveId" clId="{A3AB475C-67A2-48AF-801B-10359384EF2B}" dt="2023-06-14T16:04:02.254" v="36" actId="20577"/>
          <ac:spMkLst>
            <pc:docMk/>
            <pc:sldMk cId="4215795970" sldId="267"/>
            <ac:spMk id="3" creationId="{1209FCB6-765A-C35A-6B63-2B19B525A298}"/>
          </ac:spMkLst>
        </pc:spChg>
      </pc:sldChg>
      <pc:sldChg chg="modSp mod">
        <pc:chgData name="Al Trepczyk" userId="da6b4c773700c1fb" providerId="LiveId" clId="{A3AB475C-67A2-48AF-801B-10359384EF2B}" dt="2023-06-14T16:08:56.310" v="89" actId="20577"/>
        <pc:sldMkLst>
          <pc:docMk/>
          <pc:sldMk cId="961284818" sldId="268"/>
        </pc:sldMkLst>
        <pc:spChg chg="mod">
          <ac:chgData name="Al Trepczyk" userId="da6b4c773700c1fb" providerId="LiveId" clId="{A3AB475C-67A2-48AF-801B-10359384EF2B}" dt="2023-06-14T16:08:56.310" v="89" actId="20577"/>
          <ac:spMkLst>
            <pc:docMk/>
            <pc:sldMk cId="961284818" sldId="268"/>
            <ac:spMk id="3" creationId="{DA2F8872-1609-3583-CD23-C12F48BCBF14}"/>
          </ac:spMkLst>
        </pc:spChg>
      </pc:sldChg>
      <pc:sldChg chg="modSp mod">
        <pc:chgData name="Al Trepczyk" userId="da6b4c773700c1fb" providerId="LiveId" clId="{A3AB475C-67A2-48AF-801B-10359384EF2B}" dt="2023-06-14T16:09:05.950" v="97" actId="20577"/>
        <pc:sldMkLst>
          <pc:docMk/>
          <pc:sldMk cId="1511233167" sldId="269"/>
        </pc:sldMkLst>
        <pc:spChg chg="mod">
          <ac:chgData name="Al Trepczyk" userId="da6b4c773700c1fb" providerId="LiveId" clId="{A3AB475C-67A2-48AF-801B-10359384EF2B}" dt="2023-06-14T16:09:05.950" v="97" actId="20577"/>
          <ac:spMkLst>
            <pc:docMk/>
            <pc:sldMk cId="1511233167" sldId="269"/>
            <ac:spMk id="3" creationId="{9D54CC16-EC88-1B91-0095-4FE38D042065}"/>
          </ac:spMkLst>
        </pc:spChg>
      </pc:sldChg>
      <pc:sldChg chg="modSp mod">
        <pc:chgData name="Al Trepczyk" userId="da6b4c773700c1fb" providerId="LiveId" clId="{A3AB475C-67A2-48AF-801B-10359384EF2B}" dt="2023-06-14T16:09:31.185" v="101" actId="20577"/>
        <pc:sldMkLst>
          <pc:docMk/>
          <pc:sldMk cId="466120458" sldId="270"/>
        </pc:sldMkLst>
        <pc:spChg chg="mod">
          <ac:chgData name="Al Trepczyk" userId="da6b4c773700c1fb" providerId="LiveId" clId="{A3AB475C-67A2-48AF-801B-10359384EF2B}" dt="2023-06-14T16:09:31.185" v="101" actId="20577"/>
          <ac:spMkLst>
            <pc:docMk/>
            <pc:sldMk cId="466120458" sldId="270"/>
            <ac:spMk id="3" creationId="{37F5D4FE-009F-CB65-8E67-30C38E5FDD9F}"/>
          </ac:spMkLst>
        </pc:spChg>
      </pc:sldChg>
      <pc:sldChg chg="del">
        <pc:chgData name="Al Trepczyk" userId="da6b4c773700c1fb" providerId="LiveId" clId="{A3AB475C-67A2-48AF-801B-10359384EF2B}" dt="2023-06-14T15:59:30.427" v="0" actId="47"/>
        <pc:sldMkLst>
          <pc:docMk/>
          <pc:sldMk cId="4088929482" sldId="271"/>
        </pc:sldMkLst>
      </pc:sldChg>
      <pc:sldChg chg="del">
        <pc:chgData name="Al Trepczyk" userId="da6b4c773700c1fb" providerId="LiveId" clId="{A3AB475C-67A2-48AF-801B-10359384EF2B}" dt="2023-06-14T15:59:30.427" v="0" actId="47"/>
        <pc:sldMkLst>
          <pc:docMk/>
          <pc:sldMk cId="1672792131" sldId="272"/>
        </pc:sldMkLst>
      </pc:sldChg>
      <pc:sldChg chg="del">
        <pc:chgData name="Al Trepczyk" userId="da6b4c773700c1fb" providerId="LiveId" clId="{A3AB475C-67A2-48AF-801B-10359384EF2B}" dt="2023-06-14T15:59:30.427" v="0" actId="47"/>
        <pc:sldMkLst>
          <pc:docMk/>
          <pc:sldMk cId="4006156794" sldId="273"/>
        </pc:sldMkLst>
      </pc:sldChg>
      <pc:sldChg chg="del">
        <pc:chgData name="Al Trepczyk" userId="da6b4c773700c1fb" providerId="LiveId" clId="{A3AB475C-67A2-48AF-801B-10359384EF2B}" dt="2023-06-14T15:59:30.427" v="0" actId="47"/>
        <pc:sldMkLst>
          <pc:docMk/>
          <pc:sldMk cId="1545966216" sldId="274"/>
        </pc:sldMkLst>
      </pc:sldChg>
      <pc:sldChg chg="del">
        <pc:chgData name="Al Trepczyk" userId="da6b4c773700c1fb" providerId="LiveId" clId="{A3AB475C-67A2-48AF-801B-10359384EF2B}" dt="2023-06-14T15:59:30.427" v="0" actId="47"/>
        <pc:sldMkLst>
          <pc:docMk/>
          <pc:sldMk cId="448395018" sldId="275"/>
        </pc:sldMkLst>
      </pc:sldChg>
      <pc:sldChg chg="del">
        <pc:chgData name="Al Trepczyk" userId="da6b4c773700c1fb" providerId="LiveId" clId="{A3AB475C-67A2-48AF-801B-10359384EF2B}" dt="2023-06-14T15:59:30.427" v="0" actId="47"/>
        <pc:sldMkLst>
          <pc:docMk/>
          <pc:sldMk cId="998359202" sldId="276"/>
        </pc:sldMkLst>
      </pc:sldChg>
      <pc:sldChg chg="del">
        <pc:chgData name="Al Trepczyk" userId="da6b4c773700c1fb" providerId="LiveId" clId="{A3AB475C-67A2-48AF-801B-10359384EF2B}" dt="2023-06-14T15:59:30.427" v="0" actId="47"/>
        <pc:sldMkLst>
          <pc:docMk/>
          <pc:sldMk cId="22542629" sldId="277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08ACF0-2D5C-D030-7CD4-971B8C062A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 b="0"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44D9EA2-3A55-9CCD-C6CA-867BC9BEB7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4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69063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0E5BD1-68C2-FE7F-B6B3-C0C0D4D09B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B0E647B-5CD4-FDE1-EAAA-51A0095E3C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ABD1F9-5115-F962-E4E7-7F1198A9B9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6/14/2023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7B8F7C-E1EC-97CE-614C-625D3740BD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52D6C4-0C7B-A58F-8EF2-CA6DCFA2F2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19744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17E94D9-202D-AE45-792E-CB4F1C18134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6FDBC16-520C-8AAF-BC6D-6B46C6A5C2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88C813-C5BB-F6E1-1DE1-BB5E8FF080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6/14/2023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FE1EE7-DD61-931D-584C-D9889C9411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DEE343-EBEF-1CFB-133B-F19AD15336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3455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C8B674-7FCD-8FFE-E618-3F8F4D35C1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1500" y="250825"/>
            <a:ext cx="11131062" cy="100647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49AEAA-306D-20F9-44E4-E33ACD091C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1500" y="1477108"/>
            <a:ext cx="11131062" cy="5380892"/>
          </a:xfrm>
        </p:spPr>
        <p:txBody>
          <a:bodyPr>
            <a:normAutofit/>
          </a:bodyPr>
          <a:lstStyle>
            <a:lvl1pPr>
              <a:defRPr sz="4400"/>
            </a:lvl1pPr>
            <a:lvl2pPr>
              <a:defRPr sz="4000"/>
            </a:lvl2pPr>
            <a:lvl3pPr>
              <a:defRPr sz="3600"/>
            </a:lvl3pPr>
            <a:lvl4pPr>
              <a:defRPr sz="3600"/>
            </a:lvl4pPr>
            <a:lvl5pPr>
              <a:defRPr sz="3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4267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>
        <p:tmplLst>
          <p:tmpl lvl="1">
            <p:tnLst>
              <p:par>
                <p:cTn presetID="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666A06-87A2-DD9F-B5F5-A3ACDA73A0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AC9AA2F-340D-6009-EE17-44A9AE161F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37B849-57F6-7FC7-32AD-08ACC67853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6/14/2023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5F43F0-9BF6-D2A8-9BCD-C87FF550F5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30B46E-6312-ECDA-BF24-66730AC3A4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85603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96DF0B-5372-7A8E-6B14-3985752727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92E130-B70C-133F-F096-ADBD05E20B1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278B8DD-6733-D5C9-025D-2D874A7E2D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435C9C-521D-AE66-7408-D3BE9E01A2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6/14/2023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E631BC3-DD7C-2FB3-7D0B-F72E3FCDC2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8C0A5C5-25AD-7D22-741C-2047062801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8227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82542A-848E-82BF-B3D5-9A0C7960B5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7080EEB-ADD3-FA2A-42E8-1D13D85A99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A650C29-0245-4DFA-4A23-2613B96925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B81B16F-8505-58B5-701F-F97D206E95A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D6A1EEE-490A-AB2E-4FCC-FAD2525057E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60A19AB-27B4-7637-3DC2-364B9A4039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6/14/2023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848B547-3BEA-978C-7887-801D5BD40C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D7B17CA-40C8-55FB-C15E-E98137C2A9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0934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539DBA-6684-EDB0-6AE8-E1577C78B1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4004487-D905-9FFF-2B72-A11CC1E99C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6/14/2023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139C27-A753-462D-CA4A-B47C200B8B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3BEE2AB-2ECD-DC3C-9103-B225E40180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21838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996CF9E-A0C2-7F01-078D-2BD682978B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6/14/2023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6125A4B-97A0-7EE8-C083-51E8212E2C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9BCF47A-E1E8-7C01-E1A9-CD229F542D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38741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A6F676-3B9F-6011-AB76-C738D83C61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158994-E798-09D4-7403-E1876D879E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1BD3E8-E2B7-1814-77EE-2143E0896F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EE7E264-660F-E339-8F18-D770D0A55E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6/14/2023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DA516B6-EAA3-A09D-D575-B58A3216CE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A2DA946-E7BC-A8ED-2C90-59E42702EA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6338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39EDF0-1A5A-3963-EF7F-F59F6DB552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8BB5BA0-4BAF-8396-2416-6C1D8743E33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3DFB367-543A-72F5-9776-F1B9FD9523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B1A334-006E-3462-12B8-B05717E042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6/14/2023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1BF98C-186A-163C-7B4F-834D449005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2077978-63F2-5094-60AC-FB800427FC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0128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4B818CF-1DC4-A7F9-7382-73B521E80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46EB71-1AF2-03FE-3BF3-24C63E68DE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B38D21-0115-2B7A-97FB-33494ABE9F6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1D9451-D79F-47D7-A20B-9627898AAB07}" type="datetimeFigureOut">
              <a:rPr lang="en-US" smtClean="0"/>
              <a:t>6/14/2023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604844-8523-9DE0-D7D6-3236F5D2359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212222-9F83-2547-650D-49647B6BBE1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5929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4450D5-2628-4030-F5FF-B58BAD58969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No Longer do I Call You Slaves?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4385746-1DE3-BCC7-63F8-6AAC31707BD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John 15: 12-17</a:t>
            </a:r>
          </a:p>
        </p:txBody>
      </p:sp>
    </p:spTree>
    <p:extLst>
      <p:ext uri="{BB962C8B-B14F-4D97-AF65-F5344CB8AC3E}">
        <p14:creationId xmlns:p14="http://schemas.microsoft.com/office/powerpoint/2010/main" val="4010196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5EAF02-1C50-FCA8-09C3-FD5C9B1E84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No Longer do I Call You Slaves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A9E59E-1B19-A5EA-F9EC-BBEC210B52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One of the great conflict with Rome was</a:t>
            </a:r>
          </a:p>
          <a:p>
            <a:pPr lvl="1"/>
            <a:r>
              <a:rPr lang="en-US" dirty="0" err="1"/>
              <a:t>Kaisar</a:t>
            </a:r>
            <a:r>
              <a:rPr lang="en-US" dirty="0"/>
              <a:t> Kurios</a:t>
            </a:r>
          </a:p>
          <a:p>
            <a:pPr lvl="2"/>
            <a:r>
              <a:rPr lang="en-US" sz="4400" dirty="0"/>
              <a:t>Caesar is Lord… is what this means</a:t>
            </a:r>
          </a:p>
          <a:p>
            <a:pPr lvl="2"/>
            <a:r>
              <a:rPr lang="en-US" sz="4400" dirty="0"/>
              <a:t>If one did not confess this</a:t>
            </a:r>
          </a:p>
          <a:p>
            <a:pPr lvl="3"/>
            <a:r>
              <a:rPr lang="en-US" sz="4400" dirty="0"/>
              <a:t>You were an outcast from society</a:t>
            </a:r>
          </a:p>
          <a:p>
            <a:pPr lvl="3"/>
            <a:r>
              <a:rPr lang="en-US" sz="4400" dirty="0"/>
              <a:t>Could be fed to the lions</a:t>
            </a:r>
          </a:p>
          <a:p>
            <a:pPr lvl="3"/>
            <a:r>
              <a:rPr lang="en-US" sz="4400" dirty="0"/>
              <a:t>Burned at the stake</a:t>
            </a:r>
          </a:p>
          <a:p>
            <a:r>
              <a:rPr lang="en-US" sz="5200" dirty="0"/>
              <a:t>Romans 6: 16</a:t>
            </a:r>
          </a:p>
          <a:p>
            <a:pPr lvl="1"/>
            <a:r>
              <a:rPr lang="en-US" sz="4800" dirty="0"/>
              <a:t>Slaves to Jesus or to sin</a:t>
            </a:r>
          </a:p>
          <a:p>
            <a:pPr lvl="1"/>
            <a:r>
              <a:rPr lang="en-US" sz="4800" dirty="0"/>
              <a:t>That is our choice</a:t>
            </a:r>
          </a:p>
        </p:txBody>
      </p:sp>
    </p:spTree>
    <p:extLst>
      <p:ext uri="{BB962C8B-B14F-4D97-AF65-F5344CB8AC3E}">
        <p14:creationId xmlns:p14="http://schemas.microsoft.com/office/powerpoint/2010/main" val="1788572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2605D5-95CA-DCCD-DB66-FE733115B1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No Longer do I Call You Slaves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50ACF1-E871-35D9-6C72-87C1002CF3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Kurios… used 750 times in NT. “LORD”</a:t>
            </a:r>
          </a:p>
          <a:p>
            <a:pPr lvl="1"/>
            <a:r>
              <a:rPr lang="en-US" sz="4400" dirty="0"/>
              <a:t>one who has power, ownership and overall authority</a:t>
            </a:r>
          </a:p>
          <a:p>
            <a:r>
              <a:rPr lang="en-US" dirty="0"/>
              <a:t>Jude 4… offers an interesting twist</a:t>
            </a:r>
          </a:p>
          <a:p>
            <a:pPr lvl="1"/>
            <a:r>
              <a:rPr lang="en-US" dirty="0"/>
              <a:t>“</a:t>
            </a:r>
            <a:r>
              <a:rPr lang="en-US" sz="4400" dirty="0"/>
              <a:t>our only Master and Lord”</a:t>
            </a:r>
          </a:p>
          <a:p>
            <a:pPr lvl="1"/>
            <a:r>
              <a:rPr lang="en-US" sz="4400" dirty="0"/>
              <a:t>Greek word for “master”</a:t>
            </a:r>
          </a:p>
          <a:p>
            <a:pPr lvl="2"/>
            <a:r>
              <a:rPr lang="en-US" sz="4400" dirty="0" err="1"/>
              <a:t>Despotes</a:t>
            </a:r>
            <a:r>
              <a:rPr lang="en-US" sz="4400" dirty="0"/>
              <a:t>… ”despot”… ”absolute ruler”</a:t>
            </a:r>
          </a:p>
          <a:p>
            <a:pPr lvl="1"/>
            <a:r>
              <a:rPr lang="en-US" sz="4800" dirty="0"/>
              <a:t>Question asked in the Sermon on the Mount</a:t>
            </a:r>
          </a:p>
          <a:p>
            <a:pPr lvl="2"/>
            <a:r>
              <a:rPr lang="en-US" sz="4400" dirty="0"/>
              <a:t>Luke 6: 46</a:t>
            </a:r>
          </a:p>
          <a:p>
            <a:pPr lvl="2"/>
            <a:r>
              <a:rPr lang="en-US" sz="4400" dirty="0"/>
              <a:t>We cannot ever say… ”No Lord”</a:t>
            </a:r>
          </a:p>
        </p:txBody>
      </p:sp>
    </p:spTree>
    <p:extLst>
      <p:ext uri="{BB962C8B-B14F-4D97-AF65-F5344CB8AC3E}">
        <p14:creationId xmlns:p14="http://schemas.microsoft.com/office/powerpoint/2010/main" val="35505679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744605-B5AA-D14B-DCCF-E0BF7A7C2B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No Longer do I Call You Slaves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09FCB6-765A-C35A-6B63-2B19B525A2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Why can we never say No?</a:t>
            </a:r>
          </a:p>
          <a:p>
            <a:pPr lvl="1"/>
            <a:r>
              <a:rPr lang="en-US" sz="4400" dirty="0"/>
              <a:t>I Peter 1: 13-19</a:t>
            </a:r>
          </a:p>
          <a:p>
            <a:pPr lvl="1"/>
            <a:r>
              <a:rPr lang="en-US" sz="4400" dirty="0"/>
              <a:t>Redeemed</a:t>
            </a:r>
          </a:p>
          <a:p>
            <a:pPr lvl="2"/>
            <a:r>
              <a:rPr lang="en-US" sz="4400" dirty="0"/>
              <a:t>Means…</a:t>
            </a:r>
          </a:p>
          <a:p>
            <a:pPr lvl="2"/>
            <a:r>
              <a:rPr lang="en-US" sz="4400" dirty="0"/>
              <a:t>To buy something…</a:t>
            </a:r>
          </a:p>
          <a:p>
            <a:pPr lvl="2"/>
            <a:r>
              <a:rPr lang="en-US" sz="4400" dirty="0"/>
              <a:t>Now you legally own it</a:t>
            </a:r>
          </a:p>
          <a:p>
            <a:pPr lvl="3"/>
            <a:r>
              <a:rPr lang="en-US" sz="4400" dirty="0"/>
              <a:t>Whether it is a person, place or thing</a:t>
            </a:r>
          </a:p>
          <a:p>
            <a:pPr lvl="2"/>
            <a:r>
              <a:rPr lang="en-US" sz="4400" dirty="0"/>
              <a:t>You and I are owned lock, stock and barrel</a:t>
            </a:r>
          </a:p>
          <a:p>
            <a:pPr lvl="2"/>
            <a:r>
              <a:rPr lang="en-US" sz="4400" dirty="0"/>
              <a:t>By Jesus Christ</a:t>
            </a:r>
          </a:p>
          <a:p>
            <a:pPr lvl="3"/>
            <a:r>
              <a:rPr lang="en-US" sz="4400" dirty="0"/>
              <a:t>Purchased with His blood (life)</a:t>
            </a:r>
          </a:p>
        </p:txBody>
      </p:sp>
    </p:spTree>
    <p:extLst>
      <p:ext uri="{BB962C8B-B14F-4D97-AF65-F5344CB8AC3E}">
        <p14:creationId xmlns:p14="http://schemas.microsoft.com/office/powerpoint/2010/main" val="42157959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2303E5-AB12-C614-729A-92E387E588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No Longer do I Call You Slaves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2F8872-1609-3583-CD23-C12F48BCBF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The greatest thing you and I can ever have</a:t>
            </a:r>
          </a:p>
          <a:p>
            <a:pPr lvl="1"/>
            <a:r>
              <a:rPr lang="en-US" sz="4400" dirty="0"/>
              <a:t>Is to be owned by a loving Lord</a:t>
            </a:r>
          </a:p>
          <a:p>
            <a:pPr lvl="1"/>
            <a:r>
              <a:rPr lang="en-US" sz="4400" dirty="0"/>
              <a:t>Over 130 times the NT</a:t>
            </a:r>
          </a:p>
          <a:p>
            <a:pPr lvl="2"/>
            <a:r>
              <a:rPr lang="en-US" sz="4400" dirty="0"/>
              <a:t>“doulos”… meaning “slave”</a:t>
            </a:r>
          </a:p>
          <a:p>
            <a:pPr lvl="1"/>
            <a:r>
              <a:rPr lang="en-US" sz="4400" dirty="0"/>
              <a:t>Why?</a:t>
            </a:r>
          </a:p>
          <a:p>
            <a:pPr lvl="2"/>
            <a:r>
              <a:rPr lang="en-US" sz="4400" dirty="0"/>
              <a:t>The owner supplies every need that the slave have must have to…</a:t>
            </a:r>
          </a:p>
          <a:p>
            <a:pPr lvl="2"/>
            <a:r>
              <a:rPr lang="en-US" sz="5400" dirty="0"/>
              <a:t>John 15: </a:t>
            </a:r>
            <a:r>
              <a:rPr lang="en-US" sz="4400" dirty="0"/>
              <a:t>16… “bear fruit”</a:t>
            </a:r>
          </a:p>
        </p:txBody>
      </p:sp>
    </p:spTree>
    <p:extLst>
      <p:ext uri="{BB962C8B-B14F-4D97-AF65-F5344CB8AC3E}">
        <p14:creationId xmlns:p14="http://schemas.microsoft.com/office/powerpoint/2010/main" val="9612848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AE491C-EB5C-1087-A7EF-F5B06B387F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No Longer do I Call You Slaves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54CC16-EC88-1B91-0095-4FE38D0420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What is the lesson for us today” (Deuteronomy 15: 15-17)</a:t>
            </a:r>
          </a:p>
          <a:p>
            <a:pPr lvl="1"/>
            <a:r>
              <a:rPr lang="en-US" sz="4400" dirty="0"/>
              <a:t>When you and I give our life to Christ and call Him our Lord</a:t>
            </a:r>
          </a:p>
          <a:p>
            <a:pPr lvl="2"/>
            <a:r>
              <a:rPr lang="en-US" sz="4400" dirty="0"/>
              <a:t>He now owns all our…</a:t>
            </a:r>
          </a:p>
          <a:p>
            <a:pPr lvl="3"/>
            <a:r>
              <a:rPr lang="en-US" sz="4400" dirty="0"/>
              <a:t>All our passions, our stubborn wills</a:t>
            </a:r>
          </a:p>
          <a:p>
            <a:pPr lvl="3"/>
            <a:r>
              <a:rPr lang="en-US" sz="4400" dirty="0"/>
              <a:t>All our possessions and aspirations</a:t>
            </a:r>
          </a:p>
          <a:p>
            <a:pPr lvl="1"/>
            <a:r>
              <a:rPr lang="en-US" sz="4400" dirty="0"/>
              <a:t>We get the privilege to call Him</a:t>
            </a:r>
          </a:p>
          <a:p>
            <a:r>
              <a:rPr lang="en-US" dirty="0"/>
              <a:t>Lord and Master, King Jesus</a:t>
            </a:r>
          </a:p>
          <a:p>
            <a:r>
              <a:rPr lang="en-US" sz="4800" dirty="0"/>
              <a:t>Absolute authority over my life</a:t>
            </a:r>
          </a:p>
        </p:txBody>
      </p:sp>
    </p:spTree>
    <p:extLst>
      <p:ext uri="{BB962C8B-B14F-4D97-AF65-F5344CB8AC3E}">
        <p14:creationId xmlns:p14="http://schemas.microsoft.com/office/powerpoint/2010/main" val="151123316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1D3137-A14F-46F9-AC3D-F2B0483F5C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No Longer do I Call You Slaves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F5D4FE-009F-CB65-8E67-30C38E5FDD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What does it mean to be a Christian?</a:t>
            </a:r>
          </a:p>
          <a:p>
            <a:pPr lvl="1"/>
            <a:r>
              <a:rPr lang="en-US" sz="4400" dirty="0"/>
              <a:t>To get healthy, wealthy and wise</a:t>
            </a:r>
          </a:p>
          <a:p>
            <a:pPr lvl="1"/>
            <a:r>
              <a:rPr lang="en-US" sz="4400" dirty="0"/>
              <a:t>The world offers all that</a:t>
            </a:r>
          </a:p>
          <a:p>
            <a:pPr lvl="1"/>
            <a:r>
              <a:rPr lang="en-US" sz="4400" dirty="0"/>
              <a:t>So do most TV preachers</a:t>
            </a:r>
          </a:p>
          <a:p>
            <a:r>
              <a:rPr lang="en-US" sz="4800" dirty="0"/>
              <a:t>What Christ offers is this</a:t>
            </a:r>
          </a:p>
          <a:p>
            <a:pPr lvl="1"/>
            <a:r>
              <a:rPr lang="en-US" sz="4400" dirty="0"/>
              <a:t>Forgiveness of sins, hope in eternal life</a:t>
            </a:r>
          </a:p>
          <a:p>
            <a:pPr lvl="1"/>
            <a:r>
              <a:rPr lang="en-US" sz="4400" dirty="0"/>
              <a:t>Freedom from guilt, citizenship in heaven</a:t>
            </a:r>
          </a:p>
          <a:p>
            <a:pPr lvl="1"/>
            <a:r>
              <a:rPr lang="en-US" sz="4400" dirty="0"/>
              <a:t>I Peter 5: 6-7</a:t>
            </a:r>
          </a:p>
          <a:p>
            <a:pPr lvl="2"/>
            <a:r>
              <a:rPr lang="en-US" sz="4000" dirty="0"/>
              <a:t>“Because He cares for you”</a:t>
            </a:r>
          </a:p>
          <a:p>
            <a:pPr lvl="1"/>
            <a:r>
              <a:rPr lang="en-US" sz="4400" dirty="0"/>
              <a:t>I Peter 2: 16… NIV… ”live as God’s slaves”</a:t>
            </a:r>
          </a:p>
        </p:txBody>
      </p:sp>
    </p:spTree>
    <p:extLst>
      <p:ext uri="{BB962C8B-B14F-4D97-AF65-F5344CB8AC3E}">
        <p14:creationId xmlns:p14="http://schemas.microsoft.com/office/powerpoint/2010/main" val="4661204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C9BF5A-806E-CB5E-EA03-E350CFD4A8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0469" y="241300"/>
            <a:ext cx="11131062" cy="1006475"/>
          </a:xfrm>
        </p:spPr>
        <p:txBody>
          <a:bodyPr/>
          <a:lstStyle/>
          <a:p>
            <a:r>
              <a:rPr lang="en-US" b="1" dirty="0"/>
              <a:t>No Longer do I Call You Slaves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5DA368-698F-D8C3-CC74-0E88C7A4E9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0469" y="1477108"/>
            <a:ext cx="11131062" cy="5380892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John 15: 12-17</a:t>
            </a:r>
          </a:p>
          <a:p>
            <a:pPr lvl="1"/>
            <a:r>
              <a:rPr lang="en-US" sz="4400" dirty="0"/>
              <a:t>This passage starts and ends with an order…</a:t>
            </a:r>
          </a:p>
          <a:p>
            <a:pPr lvl="2"/>
            <a:r>
              <a:rPr lang="en-US" sz="4400" dirty="0"/>
              <a:t>“That you love one another”</a:t>
            </a:r>
          </a:p>
          <a:p>
            <a:pPr lvl="1"/>
            <a:r>
              <a:rPr lang="en-US" sz="4800" dirty="0"/>
              <a:t>Yet within this passage there are some rather unique statements</a:t>
            </a:r>
          </a:p>
          <a:p>
            <a:pPr lvl="2"/>
            <a:r>
              <a:rPr lang="en-US" sz="5400" dirty="0"/>
              <a:t>John 15: </a:t>
            </a:r>
            <a:r>
              <a:rPr lang="en-US" sz="4400" dirty="0"/>
              <a:t>13… no greater love…</a:t>
            </a:r>
          </a:p>
          <a:p>
            <a:pPr lvl="2"/>
            <a:r>
              <a:rPr lang="en-US" sz="4400" dirty="0"/>
              <a:t>“That one lay down His life for His friends”</a:t>
            </a:r>
          </a:p>
          <a:p>
            <a:pPr lvl="1"/>
            <a:r>
              <a:rPr lang="en-US" sz="5400" dirty="0"/>
              <a:t>John 15: </a:t>
            </a:r>
            <a:r>
              <a:rPr lang="en-US" sz="4800" dirty="0"/>
              <a:t>14… you can be My friends…</a:t>
            </a:r>
          </a:p>
          <a:p>
            <a:pPr lvl="2"/>
            <a:r>
              <a:rPr lang="en-US" sz="4400" dirty="0"/>
              <a:t>”if you do what I command you???”</a:t>
            </a:r>
          </a:p>
        </p:txBody>
      </p:sp>
    </p:spTree>
    <p:extLst>
      <p:ext uri="{BB962C8B-B14F-4D97-AF65-F5344CB8AC3E}">
        <p14:creationId xmlns:p14="http://schemas.microsoft.com/office/powerpoint/2010/main" val="13895753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0EB891-F188-FA00-7104-6A92842CB2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No Longer do I Call You Slaves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B974BE-8078-34D4-73C6-7BDB4FD0D3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John 15: 15… No longer do I call you slaves?</a:t>
            </a:r>
          </a:p>
          <a:p>
            <a:r>
              <a:rPr lang="en-US" sz="4800" dirty="0"/>
              <a:t>Isn’t it wonderful that John devotes</a:t>
            </a:r>
          </a:p>
          <a:p>
            <a:pPr lvl="1"/>
            <a:r>
              <a:rPr lang="en-US" sz="4400" dirty="0"/>
              <a:t>Chapters 13-18</a:t>
            </a:r>
          </a:p>
          <a:p>
            <a:pPr lvl="1"/>
            <a:r>
              <a:rPr lang="en-US" sz="4400" dirty="0"/>
              <a:t>To just one night of Jesus life here on earth?</a:t>
            </a:r>
          </a:p>
          <a:p>
            <a:pPr lvl="1"/>
            <a:r>
              <a:rPr lang="en-US" sz="4400" dirty="0"/>
              <a:t>One third of Gospel of John is in these chapters</a:t>
            </a:r>
          </a:p>
          <a:p>
            <a:r>
              <a:rPr lang="en-US" sz="4800" dirty="0"/>
              <a:t>Why do you think that is the case?</a:t>
            </a:r>
          </a:p>
          <a:p>
            <a:pPr lvl="1"/>
            <a:r>
              <a:rPr lang="en-US" sz="4400" dirty="0"/>
              <a:t>Because this entire night is about love</a:t>
            </a:r>
          </a:p>
          <a:p>
            <a:pPr lvl="1"/>
            <a:r>
              <a:rPr lang="en-US" sz="4400" dirty="0"/>
              <a:t>Everything Jesus did was to show the Father’s love</a:t>
            </a:r>
          </a:p>
        </p:txBody>
      </p:sp>
    </p:spTree>
    <p:extLst>
      <p:ext uri="{BB962C8B-B14F-4D97-AF65-F5344CB8AC3E}">
        <p14:creationId xmlns:p14="http://schemas.microsoft.com/office/powerpoint/2010/main" val="1612922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D543AB-656A-1FDA-7214-97995A54BA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No Longer do I Call You Slaves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1BA2F7-BFE4-3BBD-933F-FFABCDA978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Why then, would Jesus use the term slaves?</a:t>
            </a:r>
          </a:p>
          <a:p>
            <a:pPr lvl="1"/>
            <a:r>
              <a:rPr lang="en-US" sz="4400" dirty="0"/>
              <a:t>And use this term to describe love?</a:t>
            </a:r>
          </a:p>
          <a:p>
            <a:r>
              <a:rPr lang="en-US" sz="4800" dirty="0"/>
              <a:t>Slavery for you and me in the U.S. is viewed in a very poor light</a:t>
            </a:r>
          </a:p>
          <a:p>
            <a:pPr lvl="1"/>
            <a:r>
              <a:rPr lang="en-US" sz="4400" dirty="0"/>
              <a:t>Consider this</a:t>
            </a:r>
          </a:p>
          <a:p>
            <a:pPr lvl="2"/>
            <a:r>
              <a:rPr lang="en-US" sz="4400" dirty="0"/>
              <a:t>Slavery was never condemned in the Bible</a:t>
            </a:r>
          </a:p>
          <a:p>
            <a:pPr lvl="2"/>
            <a:r>
              <a:rPr lang="en-US" sz="4400" dirty="0"/>
              <a:t>Abuse of slaves was condemned</a:t>
            </a:r>
          </a:p>
          <a:p>
            <a:pPr lvl="3"/>
            <a:r>
              <a:rPr lang="en-US" sz="4400" dirty="0"/>
              <a:t>But not the institution itself</a:t>
            </a:r>
          </a:p>
        </p:txBody>
      </p:sp>
    </p:spTree>
    <p:extLst>
      <p:ext uri="{BB962C8B-B14F-4D97-AF65-F5344CB8AC3E}">
        <p14:creationId xmlns:p14="http://schemas.microsoft.com/office/powerpoint/2010/main" val="37183750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3C1DC6-19A8-2766-503C-C93DC69C8C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No Longer do I Call You Slaves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D757BE-33BA-9CFE-BF21-79D433B344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Think of some of the major figures in the Bible who were slaves</a:t>
            </a:r>
          </a:p>
          <a:p>
            <a:pPr lvl="1"/>
            <a:r>
              <a:rPr lang="en-US" sz="4400" dirty="0"/>
              <a:t>Joseph… sold by his brothers</a:t>
            </a:r>
          </a:p>
          <a:p>
            <a:pPr lvl="2"/>
            <a:r>
              <a:rPr lang="en-US" sz="4400" dirty="0"/>
              <a:t>Slave to Potiphar</a:t>
            </a:r>
          </a:p>
          <a:p>
            <a:pPr lvl="2"/>
            <a:r>
              <a:rPr lang="en-US" sz="4400" dirty="0"/>
              <a:t>Rose in prominence to being # 2 in Egypt</a:t>
            </a:r>
          </a:p>
          <a:p>
            <a:pPr lvl="1"/>
            <a:r>
              <a:rPr lang="en-US" sz="4800" dirty="0"/>
              <a:t>Daniel… sold into slavery in Babylon</a:t>
            </a:r>
          </a:p>
          <a:p>
            <a:pPr lvl="2"/>
            <a:r>
              <a:rPr lang="en-US" sz="4400" dirty="0"/>
              <a:t>Rose to office of Prime Minister</a:t>
            </a:r>
          </a:p>
          <a:p>
            <a:pPr lvl="2"/>
            <a:r>
              <a:rPr lang="en-US" sz="4400" dirty="0"/>
              <a:t>One of the most trusted men in the kingdom</a:t>
            </a:r>
          </a:p>
        </p:txBody>
      </p:sp>
    </p:spTree>
    <p:extLst>
      <p:ext uri="{BB962C8B-B14F-4D97-AF65-F5344CB8AC3E}">
        <p14:creationId xmlns:p14="http://schemas.microsoft.com/office/powerpoint/2010/main" val="29434773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A1716E-C501-E0AD-7179-AD79E4A39D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No Longer do I Call You Slaves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DC03B5-E17D-7085-6B77-F553577402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Shadrach, Meshach, Abednego</a:t>
            </a:r>
          </a:p>
          <a:p>
            <a:pPr lvl="1"/>
            <a:r>
              <a:rPr lang="en-US" sz="4400" dirty="0"/>
              <a:t>All were officials in the admin of Babylon</a:t>
            </a:r>
          </a:p>
          <a:p>
            <a:pPr lvl="1"/>
            <a:r>
              <a:rPr lang="en-US" sz="4400" dirty="0"/>
              <a:t>All were elevated to positions of authority</a:t>
            </a:r>
          </a:p>
          <a:p>
            <a:pPr lvl="1"/>
            <a:r>
              <a:rPr lang="en-US" sz="4400" dirty="0"/>
              <a:t>Even though they were all slaves</a:t>
            </a:r>
          </a:p>
          <a:p>
            <a:r>
              <a:rPr lang="en-US" dirty="0"/>
              <a:t>Nehemiah</a:t>
            </a:r>
          </a:p>
          <a:p>
            <a:pPr lvl="1"/>
            <a:r>
              <a:rPr lang="en-US" sz="4400" dirty="0"/>
              <a:t>Cupbearer to </a:t>
            </a:r>
            <a:r>
              <a:rPr lang="en-US" sz="4400" dirty="0" err="1"/>
              <a:t>Atraxerxes</a:t>
            </a:r>
            <a:endParaRPr lang="en-US" sz="4400" dirty="0"/>
          </a:p>
          <a:p>
            <a:pPr lvl="1"/>
            <a:r>
              <a:rPr lang="en-US" sz="4400" dirty="0"/>
              <a:t>One of the most trusted officials to the king</a:t>
            </a:r>
          </a:p>
          <a:p>
            <a:pPr lvl="1"/>
            <a:r>
              <a:rPr lang="en-US" sz="4400" dirty="0"/>
              <a:t>And still he was slave…</a:t>
            </a:r>
          </a:p>
        </p:txBody>
      </p:sp>
    </p:spTree>
    <p:extLst>
      <p:ext uri="{BB962C8B-B14F-4D97-AF65-F5344CB8AC3E}">
        <p14:creationId xmlns:p14="http://schemas.microsoft.com/office/powerpoint/2010/main" val="18592364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437A03-0C8A-D724-2C80-D6ABAD85FE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No Longer do I Call You Slaves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28EE4A-4607-FA0A-81E2-5F811E201B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These people are examples of what Jesus is teaching His disciples</a:t>
            </a:r>
          </a:p>
          <a:p>
            <a:pPr lvl="1"/>
            <a:r>
              <a:rPr lang="en-US" sz="4800" dirty="0"/>
              <a:t>John 15: </a:t>
            </a:r>
            <a:r>
              <a:rPr lang="en-US" sz="4400" dirty="0"/>
              <a:t>15… no longer do I call you slaves</a:t>
            </a:r>
          </a:p>
          <a:p>
            <a:pPr lvl="1"/>
            <a:r>
              <a:rPr lang="en-US" sz="4400" dirty="0"/>
              <a:t>I have called you ”friends”</a:t>
            </a:r>
          </a:p>
          <a:p>
            <a:pPr lvl="2"/>
            <a:r>
              <a:rPr lang="en-US" sz="4400" dirty="0"/>
              <a:t>Greek word for friend is “</a:t>
            </a:r>
            <a:r>
              <a:rPr lang="en-US" sz="4400" dirty="0" err="1"/>
              <a:t>philos</a:t>
            </a:r>
            <a:r>
              <a:rPr lang="en-US" sz="4400" dirty="0"/>
              <a:t>”</a:t>
            </a:r>
          </a:p>
          <a:p>
            <a:pPr lvl="2"/>
            <a:r>
              <a:rPr lang="en-US" sz="4400" dirty="0"/>
              <a:t>Philadelphia… city of brotherly love</a:t>
            </a:r>
          </a:p>
          <a:p>
            <a:pPr lvl="2"/>
            <a:r>
              <a:rPr lang="en-US" sz="4400" dirty="0"/>
              <a:t>Jesus is saying… you are more in status than just a slave</a:t>
            </a:r>
          </a:p>
          <a:p>
            <a:pPr lvl="3"/>
            <a:r>
              <a:rPr lang="en-US" sz="4400" dirty="0"/>
              <a:t>You are My brothers</a:t>
            </a:r>
          </a:p>
          <a:p>
            <a:pPr lvl="3"/>
            <a:r>
              <a:rPr lang="en-US" sz="4400" dirty="0"/>
              <a:t>Part of My family (John 1: 12-13)</a:t>
            </a:r>
          </a:p>
        </p:txBody>
      </p:sp>
    </p:spTree>
    <p:extLst>
      <p:ext uri="{BB962C8B-B14F-4D97-AF65-F5344CB8AC3E}">
        <p14:creationId xmlns:p14="http://schemas.microsoft.com/office/powerpoint/2010/main" val="639429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9AA4A1-7FDA-E7EF-B059-09B43D4CE7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No Longer do I Call You Slaves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E9CD02-C447-BD5D-6B9F-173854EEB8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Note this elevated position</a:t>
            </a:r>
          </a:p>
          <a:p>
            <a:pPr lvl="1"/>
            <a:r>
              <a:rPr lang="en-US" sz="4800" dirty="0"/>
              <a:t>John 15: </a:t>
            </a:r>
            <a:r>
              <a:rPr lang="en-US" sz="4400" dirty="0"/>
              <a:t>15b… ”all that I have heard from the Father I have made known to you”</a:t>
            </a:r>
          </a:p>
          <a:p>
            <a:pPr lvl="1"/>
            <a:r>
              <a:rPr lang="en-US" sz="4400" dirty="0"/>
              <a:t>Jesus is telling them</a:t>
            </a:r>
          </a:p>
          <a:p>
            <a:pPr lvl="2"/>
            <a:r>
              <a:rPr lang="en-US" sz="4400" dirty="0"/>
              <a:t>He has held nothing back</a:t>
            </a:r>
          </a:p>
          <a:p>
            <a:pPr lvl="2"/>
            <a:r>
              <a:rPr lang="en-US" sz="4400" dirty="0"/>
              <a:t>All that mankind can know of God</a:t>
            </a:r>
          </a:p>
          <a:p>
            <a:pPr lvl="2"/>
            <a:r>
              <a:rPr lang="en-US" sz="4400" dirty="0"/>
              <a:t>He, Jesus, has revealed it to His intimate brethren</a:t>
            </a:r>
          </a:p>
        </p:txBody>
      </p:sp>
    </p:spTree>
    <p:extLst>
      <p:ext uri="{BB962C8B-B14F-4D97-AF65-F5344CB8AC3E}">
        <p14:creationId xmlns:p14="http://schemas.microsoft.com/office/powerpoint/2010/main" val="30070350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01421A-E19A-72B9-52B7-2ECD3918B1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No Longer do I Call You Slaves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F7B601-5B38-3E43-6B56-155D06A64B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This is what we need to understand as Christians</a:t>
            </a:r>
          </a:p>
          <a:p>
            <a:pPr lvl="1"/>
            <a:r>
              <a:rPr lang="en-US" sz="4400" dirty="0"/>
              <a:t>While we have this unique relationship with Jesus there are two things we need to know</a:t>
            </a:r>
          </a:p>
          <a:p>
            <a:r>
              <a:rPr lang="en-US" sz="4800" dirty="0"/>
              <a:t>First…</a:t>
            </a:r>
          </a:p>
          <a:p>
            <a:pPr lvl="1"/>
            <a:r>
              <a:rPr lang="en-US" sz="4400" dirty="0"/>
              <a:t>Jesus is Lord and Master of our lives</a:t>
            </a:r>
          </a:p>
          <a:p>
            <a:r>
              <a:rPr lang="en-US" sz="4800" dirty="0"/>
              <a:t>Second…</a:t>
            </a:r>
          </a:p>
          <a:p>
            <a:pPr lvl="1"/>
            <a:r>
              <a:rPr lang="en-US" sz="4400" dirty="0"/>
              <a:t>Even though we are in an elevated relationship with Jesus</a:t>
            </a:r>
          </a:p>
          <a:p>
            <a:pPr lvl="1"/>
            <a:r>
              <a:rPr lang="en-US" sz="4400" dirty="0"/>
              <a:t>We were still bought at the slave market</a:t>
            </a:r>
          </a:p>
        </p:txBody>
      </p:sp>
    </p:spTree>
    <p:extLst>
      <p:ext uri="{BB962C8B-B14F-4D97-AF65-F5344CB8AC3E}">
        <p14:creationId xmlns:p14="http://schemas.microsoft.com/office/powerpoint/2010/main" val="41029605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Larry's Template.potx" id="{7BECBBD9-7780-4325-B225-72A095C58507}" vid="{8836463B-76C9-42EC-86F3-0C689CAFFC7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267</TotalTime>
  <Words>944</Words>
  <Application>Microsoft Office PowerPoint</Application>
  <PresentationFormat>Widescreen</PresentationFormat>
  <Paragraphs>129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Office Theme</vt:lpstr>
      <vt:lpstr>No Longer do I Call You Slaves?</vt:lpstr>
      <vt:lpstr>No Longer do I Call You Slaves</vt:lpstr>
      <vt:lpstr>No Longer do I Call You Slaves</vt:lpstr>
      <vt:lpstr>No Longer do I Call You Slaves</vt:lpstr>
      <vt:lpstr>No Longer do I Call You Slaves</vt:lpstr>
      <vt:lpstr>No Longer do I Call You Slaves</vt:lpstr>
      <vt:lpstr>No Longer do I Call You Slaves</vt:lpstr>
      <vt:lpstr>No Longer do I Call You Slaves</vt:lpstr>
      <vt:lpstr>No Longer do I Call You Slaves</vt:lpstr>
      <vt:lpstr>No Longer do I Call You Slaves</vt:lpstr>
      <vt:lpstr>No Longer do I Call You Slaves</vt:lpstr>
      <vt:lpstr>No Longer do I Call You Slaves</vt:lpstr>
      <vt:lpstr>No Longer do I Call You Slaves</vt:lpstr>
      <vt:lpstr>No Longer do I Call You Slaves</vt:lpstr>
      <vt:lpstr>No Longer do I Call You Slaves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Larry Hoekstra</dc:creator>
  <cp:lastModifiedBy>Al Trepczyk</cp:lastModifiedBy>
  <cp:revision>7</cp:revision>
  <dcterms:created xsi:type="dcterms:W3CDTF">2022-06-22T12:11:31Z</dcterms:created>
  <dcterms:modified xsi:type="dcterms:W3CDTF">2023-06-14T16:09:35Z</dcterms:modified>
</cp:coreProperties>
</file>