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 Trepczyk" userId="da6b4c773700c1fb" providerId="LiveId" clId="{E8C87499-4652-454A-80CE-163680CB82D9}"/>
    <pc:docChg chg="undo custSel delSld modSld">
      <pc:chgData name="Al Trepczyk" userId="da6b4c773700c1fb" providerId="LiveId" clId="{E8C87499-4652-454A-80CE-163680CB82D9}" dt="2023-06-14T15:44:52.538" v="184" actId="20577"/>
      <pc:docMkLst>
        <pc:docMk/>
      </pc:docMkLst>
      <pc:sldChg chg="modSp mod">
        <pc:chgData name="Al Trepczyk" userId="da6b4c773700c1fb" providerId="LiveId" clId="{E8C87499-4652-454A-80CE-163680CB82D9}" dt="2023-06-14T15:33:01.164" v="51" actId="20577"/>
        <pc:sldMkLst>
          <pc:docMk/>
          <pc:sldMk cId="1389575308" sldId="257"/>
        </pc:sldMkLst>
        <pc:spChg chg="mod">
          <ac:chgData name="Al Trepczyk" userId="da6b4c773700c1fb" providerId="LiveId" clId="{E8C87499-4652-454A-80CE-163680CB82D9}" dt="2023-06-14T15:33:01.164" v="51" actId="20577"/>
          <ac:spMkLst>
            <pc:docMk/>
            <pc:sldMk cId="1389575308" sldId="257"/>
            <ac:spMk id="3" creationId="{7A5DA368-698F-D8C3-CC74-0E88C7A4E9C0}"/>
          </ac:spMkLst>
        </pc:spChg>
      </pc:sldChg>
      <pc:sldChg chg="modSp mod">
        <pc:chgData name="Al Trepczyk" userId="da6b4c773700c1fb" providerId="LiveId" clId="{E8C87499-4652-454A-80CE-163680CB82D9}" dt="2023-06-14T15:33:29.494" v="53" actId="20577"/>
        <pc:sldMkLst>
          <pc:docMk/>
          <pc:sldMk cId="988711898" sldId="258"/>
        </pc:sldMkLst>
        <pc:spChg chg="mod">
          <ac:chgData name="Al Trepczyk" userId="da6b4c773700c1fb" providerId="LiveId" clId="{E8C87499-4652-454A-80CE-163680CB82D9}" dt="2023-06-14T15:33:29.494" v="53" actId="20577"/>
          <ac:spMkLst>
            <pc:docMk/>
            <pc:sldMk cId="988711898" sldId="258"/>
            <ac:spMk id="3" creationId="{58E3ADA2-D7C7-03DE-61EB-7E35EE3E847D}"/>
          </ac:spMkLst>
        </pc:spChg>
      </pc:sldChg>
      <pc:sldChg chg="modSp mod">
        <pc:chgData name="Al Trepczyk" userId="da6b4c773700c1fb" providerId="LiveId" clId="{E8C87499-4652-454A-80CE-163680CB82D9}" dt="2023-06-14T15:33:39.731" v="56" actId="20577"/>
        <pc:sldMkLst>
          <pc:docMk/>
          <pc:sldMk cId="682439109" sldId="259"/>
        </pc:sldMkLst>
        <pc:spChg chg="mod">
          <ac:chgData name="Al Trepczyk" userId="da6b4c773700c1fb" providerId="LiveId" clId="{E8C87499-4652-454A-80CE-163680CB82D9}" dt="2023-06-14T15:33:39.731" v="56" actId="20577"/>
          <ac:spMkLst>
            <pc:docMk/>
            <pc:sldMk cId="682439109" sldId="259"/>
            <ac:spMk id="3" creationId="{EE774A64-C3D3-3C7C-9AFE-AAC8CD293E53}"/>
          </ac:spMkLst>
        </pc:spChg>
      </pc:sldChg>
      <pc:sldChg chg="modSp mod">
        <pc:chgData name="Al Trepczyk" userId="da6b4c773700c1fb" providerId="LiveId" clId="{E8C87499-4652-454A-80CE-163680CB82D9}" dt="2023-06-14T15:35:32.700" v="72" actId="20577"/>
        <pc:sldMkLst>
          <pc:docMk/>
          <pc:sldMk cId="1016517709" sldId="260"/>
        </pc:sldMkLst>
        <pc:spChg chg="mod">
          <ac:chgData name="Al Trepczyk" userId="da6b4c773700c1fb" providerId="LiveId" clId="{E8C87499-4652-454A-80CE-163680CB82D9}" dt="2023-06-14T15:35:32.700" v="72" actId="20577"/>
          <ac:spMkLst>
            <pc:docMk/>
            <pc:sldMk cId="1016517709" sldId="260"/>
            <ac:spMk id="3" creationId="{70BAE109-FDCE-6954-E724-8775E802C669}"/>
          </ac:spMkLst>
        </pc:spChg>
      </pc:sldChg>
      <pc:sldChg chg="modSp mod">
        <pc:chgData name="Al Trepczyk" userId="da6b4c773700c1fb" providerId="LiveId" clId="{E8C87499-4652-454A-80CE-163680CB82D9}" dt="2023-06-14T15:36:15.278" v="82" actId="20577"/>
        <pc:sldMkLst>
          <pc:docMk/>
          <pc:sldMk cId="1634440811" sldId="262"/>
        </pc:sldMkLst>
        <pc:spChg chg="mod">
          <ac:chgData name="Al Trepczyk" userId="da6b4c773700c1fb" providerId="LiveId" clId="{E8C87499-4652-454A-80CE-163680CB82D9}" dt="2023-06-14T15:36:15.278" v="82" actId="20577"/>
          <ac:spMkLst>
            <pc:docMk/>
            <pc:sldMk cId="1634440811" sldId="262"/>
            <ac:spMk id="3" creationId="{241F2CAD-6814-FC82-1745-E9796A8059EE}"/>
          </ac:spMkLst>
        </pc:spChg>
      </pc:sldChg>
      <pc:sldChg chg="modSp mod">
        <pc:chgData name="Al Trepczyk" userId="da6b4c773700c1fb" providerId="LiveId" clId="{E8C87499-4652-454A-80CE-163680CB82D9}" dt="2023-06-14T15:37:07.091" v="97" actId="20577"/>
        <pc:sldMkLst>
          <pc:docMk/>
          <pc:sldMk cId="781200847" sldId="263"/>
        </pc:sldMkLst>
        <pc:spChg chg="mod">
          <ac:chgData name="Al Trepczyk" userId="da6b4c773700c1fb" providerId="LiveId" clId="{E8C87499-4652-454A-80CE-163680CB82D9}" dt="2023-06-14T15:37:07.091" v="97" actId="20577"/>
          <ac:spMkLst>
            <pc:docMk/>
            <pc:sldMk cId="781200847" sldId="263"/>
            <ac:spMk id="3" creationId="{CE1D5039-0BC1-3936-D124-4CE7CD2CED05}"/>
          </ac:spMkLst>
        </pc:spChg>
      </pc:sldChg>
      <pc:sldChg chg="modSp mod">
        <pc:chgData name="Al Trepczyk" userId="da6b4c773700c1fb" providerId="LiveId" clId="{E8C87499-4652-454A-80CE-163680CB82D9}" dt="2023-06-14T15:37:55.553" v="102"/>
        <pc:sldMkLst>
          <pc:docMk/>
          <pc:sldMk cId="881327326" sldId="264"/>
        </pc:sldMkLst>
        <pc:spChg chg="mod">
          <ac:chgData name="Al Trepczyk" userId="da6b4c773700c1fb" providerId="LiveId" clId="{E8C87499-4652-454A-80CE-163680CB82D9}" dt="2023-06-14T15:37:55.553" v="102"/>
          <ac:spMkLst>
            <pc:docMk/>
            <pc:sldMk cId="881327326" sldId="264"/>
            <ac:spMk id="3" creationId="{D1AF6754-FCBD-9098-40E3-2396BAE97E79}"/>
          </ac:spMkLst>
        </pc:spChg>
      </pc:sldChg>
      <pc:sldChg chg="modSp mod">
        <pc:chgData name="Al Trepczyk" userId="da6b4c773700c1fb" providerId="LiveId" clId="{E8C87499-4652-454A-80CE-163680CB82D9}" dt="2023-06-14T15:38:10.198" v="108" actId="20577"/>
        <pc:sldMkLst>
          <pc:docMk/>
          <pc:sldMk cId="1834456747" sldId="265"/>
        </pc:sldMkLst>
        <pc:spChg chg="mod">
          <ac:chgData name="Al Trepczyk" userId="da6b4c773700c1fb" providerId="LiveId" clId="{E8C87499-4652-454A-80CE-163680CB82D9}" dt="2023-06-14T15:38:10.198" v="108" actId="20577"/>
          <ac:spMkLst>
            <pc:docMk/>
            <pc:sldMk cId="1834456747" sldId="265"/>
            <ac:spMk id="3" creationId="{1CDB97BF-F0F6-C596-C988-7C09C85F8593}"/>
          </ac:spMkLst>
        </pc:spChg>
      </pc:sldChg>
      <pc:sldChg chg="modSp mod">
        <pc:chgData name="Al Trepczyk" userId="da6b4c773700c1fb" providerId="LiveId" clId="{E8C87499-4652-454A-80CE-163680CB82D9}" dt="2023-06-14T15:38:53.356" v="121" actId="20577"/>
        <pc:sldMkLst>
          <pc:docMk/>
          <pc:sldMk cId="1379601575" sldId="266"/>
        </pc:sldMkLst>
        <pc:spChg chg="mod">
          <ac:chgData name="Al Trepczyk" userId="da6b4c773700c1fb" providerId="LiveId" clId="{E8C87499-4652-454A-80CE-163680CB82D9}" dt="2023-06-14T15:38:53.356" v="121" actId="20577"/>
          <ac:spMkLst>
            <pc:docMk/>
            <pc:sldMk cId="1379601575" sldId="266"/>
            <ac:spMk id="3" creationId="{AE341F1B-4FFE-A8C5-BB08-D75F1C91FD23}"/>
          </ac:spMkLst>
        </pc:spChg>
      </pc:sldChg>
      <pc:sldChg chg="modSp mod">
        <pc:chgData name="Al Trepczyk" userId="da6b4c773700c1fb" providerId="LiveId" clId="{E8C87499-4652-454A-80CE-163680CB82D9}" dt="2023-06-14T15:41:04.959" v="127" actId="20577"/>
        <pc:sldMkLst>
          <pc:docMk/>
          <pc:sldMk cId="387127939" sldId="267"/>
        </pc:sldMkLst>
        <pc:spChg chg="mod">
          <ac:chgData name="Al Trepczyk" userId="da6b4c773700c1fb" providerId="LiveId" clId="{E8C87499-4652-454A-80CE-163680CB82D9}" dt="2023-06-14T15:41:04.959" v="127" actId="20577"/>
          <ac:spMkLst>
            <pc:docMk/>
            <pc:sldMk cId="387127939" sldId="267"/>
            <ac:spMk id="3" creationId="{89C19AE1-C490-F389-2C71-FB7EA41212BC}"/>
          </ac:spMkLst>
        </pc:spChg>
      </pc:sldChg>
      <pc:sldChg chg="modSp mod">
        <pc:chgData name="Al Trepczyk" userId="da6b4c773700c1fb" providerId="LiveId" clId="{E8C87499-4652-454A-80CE-163680CB82D9}" dt="2023-06-14T15:43:31.679" v="159" actId="20577"/>
        <pc:sldMkLst>
          <pc:docMk/>
          <pc:sldMk cId="3888258569" sldId="268"/>
        </pc:sldMkLst>
        <pc:spChg chg="mod">
          <ac:chgData name="Al Trepczyk" userId="da6b4c773700c1fb" providerId="LiveId" clId="{E8C87499-4652-454A-80CE-163680CB82D9}" dt="2023-06-14T15:43:31.679" v="159" actId="20577"/>
          <ac:spMkLst>
            <pc:docMk/>
            <pc:sldMk cId="3888258569" sldId="268"/>
            <ac:spMk id="3" creationId="{02F53291-6DCE-1C2A-BA70-6A12FC9C3EB9}"/>
          </ac:spMkLst>
        </pc:spChg>
      </pc:sldChg>
      <pc:sldChg chg="modSp mod">
        <pc:chgData name="Al Trepczyk" userId="da6b4c773700c1fb" providerId="LiveId" clId="{E8C87499-4652-454A-80CE-163680CB82D9}" dt="2023-06-14T15:44:52.538" v="184" actId="20577"/>
        <pc:sldMkLst>
          <pc:docMk/>
          <pc:sldMk cId="1749902541" sldId="269"/>
        </pc:sldMkLst>
        <pc:spChg chg="mod">
          <ac:chgData name="Al Trepczyk" userId="da6b4c773700c1fb" providerId="LiveId" clId="{E8C87499-4652-454A-80CE-163680CB82D9}" dt="2023-06-14T15:44:52.538" v="184" actId="20577"/>
          <ac:spMkLst>
            <pc:docMk/>
            <pc:sldMk cId="1749902541" sldId="269"/>
            <ac:spMk id="3" creationId="{2CE768EB-9067-740C-E2C5-0538C4EC5301}"/>
          </ac:spMkLst>
        </pc:spChg>
      </pc:sldChg>
      <pc:sldChg chg="del">
        <pc:chgData name="Al Trepczyk" userId="da6b4c773700c1fb" providerId="LiveId" clId="{E8C87499-4652-454A-80CE-163680CB82D9}" dt="2023-06-14T15:32:18.575" v="47" actId="47"/>
        <pc:sldMkLst>
          <pc:docMk/>
          <pc:sldMk cId="2954296294" sldId="270"/>
        </pc:sldMkLst>
      </pc:sldChg>
      <pc:sldChg chg="del">
        <pc:chgData name="Al Trepczyk" userId="da6b4c773700c1fb" providerId="LiveId" clId="{E8C87499-4652-454A-80CE-163680CB82D9}" dt="2023-06-14T15:32:18.575" v="47" actId="47"/>
        <pc:sldMkLst>
          <pc:docMk/>
          <pc:sldMk cId="872272322" sldId="271"/>
        </pc:sldMkLst>
      </pc:sldChg>
      <pc:sldChg chg="del">
        <pc:chgData name="Al Trepczyk" userId="da6b4c773700c1fb" providerId="LiveId" clId="{E8C87499-4652-454A-80CE-163680CB82D9}" dt="2023-06-14T15:32:18.575" v="47" actId="47"/>
        <pc:sldMkLst>
          <pc:docMk/>
          <pc:sldMk cId="1109824267" sldId="272"/>
        </pc:sldMkLst>
      </pc:sldChg>
      <pc:sldChg chg="del">
        <pc:chgData name="Al Trepczyk" userId="da6b4c773700c1fb" providerId="LiveId" clId="{E8C87499-4652-454A-80CE-163680CB82D9}" dt="2023-06-14T15:32:18.575" v="47" actId="47"/>
        <pc:sldMkLst>
          <pc:docMk/>
          <pc:sldMk cId="2581550298" sldId="273"/>
        </pc:sldMkLst>
      </pc:sldChg>
      <pc:sldChg chg="del">
        <pc:chgData name="Al Trepczyk" userId="da6b4c773700c1fb" providerId="LiveId" clId="{E8C87499-4652-454A-80CE-163680CB82D9}" dt="2023-06-14T15:32:18.575" v="47" actId="47"/>
        <pc:sldMkLst>
          <pc:docMk/>
          <pc:sldMk cId="4260950745" sldId="274"/>
        </pc:sldMkLst>
      </pc:sldChg>
      <pc:sldChg chg="del">
        <pc:chgData name="Al Trepczyk" userId="da6b4c773700c1fb" providerId="LiveId" clId="{E8C87499-4652-454A-80CE-163680CB82D9}" dt="2023-06-14T15:32:18.575" v="47" actId="47"/>
        <pc:sldMkLst>
          <pc:docMk/>
          <pc:sldMk cId="1932734666" sldId="275"/>
        </pc:sldMkLst>
      </pc:sldChg>
      <pc:sldChg chg="del">
        <pc:chgData name="Al Trepczyk" userId="da6b4c773700c1fb" providerId="LiveId" clId="{E8C87499-4652-454A-80CE-163680CB82D9}" dt="2023-06-14T15:32:18.575" v="47" actId="47"/>
        <pc:sldMkLst>
          <pc:docMk/>
          <pc:sldMk cId="1094020809" sldId="27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I AM the True Vine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15: 1-11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264EE-174A-7621-E562-22A460DFD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AM the True Vine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B97BF-F0F6-C596-C988-7C09C85F8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Let’s clarify something</a:t>
            </a:r>
          </a:p>
          <a:p>
            <a:pPr lvl="1"/>
            <a:r>
              <a:rPr lang="en-US" dirty="0"/>
              <a:t>In this passage something is made very clear</a:t>
            </a:r>
          </a:p>
          <a:p>
            <a:pPr lvl="1"/>
            <a:r>
              <a:rPr lang="en-US" dirty="0"/>
              <a:t>There is no such thing as a non-fruit bearing Christian</a:t>
            </a:r>
          </a:p>
          <a:p>
            <a:pPr lvl="1"/>
            <a:r>
              <a:rPr lang="en-US" dirty="0"/>
              <a:t>Ephesians 2: 10</a:t>
            </a:r>
          </a:p>
          <a:p>
            <a:pPr lvl="2"/>
            <a:r>
              <a:rPr lang="en-US" dirty="0"/>
              <a:t>Before we were born…</a:t>
            </a:r>
          </a:p>
          <a:p>
            <a:pPr lvl="2"/>
            <a:r>
              <a:rPr lang="en-US" dirty="0"/>
              <a:t>God had something planned for you to do</a:t>
            </a:r>
          </a:p>
          <a:p>
            <a:pPr lvl="3"/>
            <a:r>
              <a:rPr lang="en-US" dirty="0"/>
              <a:t>Titus 2: 11-14</a:t>
            </a:r>
          </a:p>
          <a:p>
            <a:r>
              <a:rPr lang="en-US" dirty="0"/>
              <a:t>If anyone does not abide in Me</a:t>
            </a:r>
          </a:p>
          <a:p>
            <a:pPr lvl="1"/>
            <a:r>
              <a:rPr lang="en-US" dirty="0"/>
              <a:t>The lip-service crowd…</a:t>
            </a:r>
          </a:p>
        </p:txBody>
      </p:sp>
    </p:spTree>
    <p:extLst>
      <p:ext uri="{BB962C8B-B14F-4D97-AF65-F5344CB8AC3E}">
        <p14:creationId xmlns:p14="http://schemas.microsoft.com/office/powerpoint/2010/main" val="1834456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D7934-B014-816D-E41A-AF14B59B3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AM the True Vine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41F1B-4FFE-A8C5-BB08-D75F1C91F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John 6: 60-66</a:t>
            </a:r>
          </a:p>
          <a:p>
            <a:pPr lvl="1"/>
            <a:r>
              <a:rPr lang="en-US" dirty="0"/>
              <a:t>Oh… John 15: 64…</a:t>
            </a:r>
          </a:p>
          <a:p>
            <a:pPr lvl="2"/>
            <a:r>
              <a:rPr lang="en-US" dirty="0"/>
              <a:t>But they were following Him</a:t>
            </a:r>
          </a:p>
          <a:p>
            <a:pPr lvl="2"/>
            <a:r>
              <a:rPr lang="en-US" dirty="0"/>
              <a:t>Why?... John 6: 26</a:t>
            </a:r>
          </a:p>
          <a:p>
            <a:pPr lvl="1"/>
            <a:r>
              <a:rPr lang="en-US" dirty="0"/>
              <a:t>None of those leaving took Jesus by surprise</a:t>
            </a:r>
          </a:p>
          <a:p>
            <a:r>
              <a:rPr lang="en-US" dirty="0"/>
              <a:t>Matthew 7: 15-23</a:t>
            </a:r>
          </a:p>
          <a:p>
            <a:pPr lvl="1"/>
            <a:r>
              <a:rPr lang="en-US" dirty="0"/>
              <a:t>The hard truth is this</a:t>
            </a:r>
          </a:p>
          <a:p>
            <a:pPr lvl="2"/>
            <a:r>
              <a:rPr lang="en-US" dirty="0"/>
              <a:t>There will be millions in Hell</a:t>
            </a:r>
          </a:p>
          <a:p>
            <a:pPr lvl="2"/>
            <a:r>
              <a:rPr lang="en-US" dirty="0"/>
              <a:t>Who were baptized, confirmed, said the sinner’s prayer</a:t>
            </a:r>
          </a:p>
          <a:p>
            <a:pPr lvl="2"/>
            <a:r>
              <a:rPr lang="en-US" dirty="0"/>
              <a:t>Who confess to be Christians… but no fruit</a:t>
            </a:r>
          </a:p>
        </p:txBody>
      </p:sp>
    </p:spTree>
    <p:extLst>
      <p:ext uri="{BB962C8B-B14F-4D97-AF65-F5344CB8AC3E}">
        <p14:creationId xmlns:p14="http://schemas.microsoft.com/office/powerpoint/2010/main" val="1379601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6D4A9-4197-339D-C680-3855EBB81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AM the True Vine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19AE1-C490-F389-2C71-FB7EA4121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Abide in Me?</a:t>
            </a:r>
          </a:p>
          <a:p>
            <a:pPr lvl="1"/>
            <a:r>
              <a:rPr lang="en-US" dirty="0"/>
              <a:t>What does that mean</a:t>
            </a:r>
          </a:p>
          <a:p>
            <a:pPr lvl="1"/>
            <a:r>
              <a:rPr lang="en-US" dirty="0"/>
              <a:t>It is an intimate relationship… more than lip-service</a:t>
            </a:r>
          </a:p>
          <a:p>
            <a:pPr lvl="2"/>
            <a:r>
              <a:rPr lang="en-US" dirty="0"/>
              <a:t>Built on faith</a:t>
            </a:r>
          </a:p>
          <a:p>
            <a:pPr lvl="3"/>
            <a:r>
              <a:rPr lang="en-US" dirty="0"/>
              <a:t>In what God has said in His Word</a:t>
            </a:r>
          </a:p>
          <a:p>
            <a:pPr lvl="2"/>
            <a:r>
              <a:rPr lang="en-US" dirty="0"/>
              <a:t>Built on trust</a:t>
            </a:r>
          </a:p>
          <a:p>
            <a:pPr lvl="3"/>
            <a:r>
              <a:rPr lang="en-US" dirty="0"/>
              <a:t>That He will do exactly what He promised</a:t>
            </a:r>
          </a:p>
          <a:p>
            <a:pPr lvl="3"/>
            <a:r>
              <a:rPr lang="en-US" dirty="0"/>
              <a:t>To the fruitful believer and unfruitful professor</a:t>
            </a:r>
          </a:p>
          <a:p>
            <a:r>
              <a:rPr lang="en-US" dirty="0"/>
              <a:t>So, what is that fruit of a branch connected?</a:t>
            </a:r>
          </a:p>
          <a:p>
            <a:pPr lvl="1"/>
            <a:r>
              <a:rPr lang="en-US" dirty="0"/>
              <a:t>First… the purpose of the fruit</a:t>
            </a:r>
          </a:p>
        </p:txBody>
      </p:sp>
    </p:spTree>
    <p:extLst>
      <p:ext uri="{BB962C8B-B14F-4D97-AF65-F5344CB8AC3E}">
        <p14:creationId xmlns:p14="http://schemas.microsoft.com/office/powerpoint/2010/main" val="387127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B4DA-30C7-3554-2C79-98F4B292C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AM the True Vine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53291-6DCE-1C2A-BA70-6A12FC9C3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# 1… John 15: 8… My Father is glorified</a:t>
            </a:r>
          </a:p>
          <a:p>
            <a:pPr lvl="1"/>
            <a:r>
              <a:rPr lang="en-US" dirty="0"/>
              <a:t>That you bear much fruit</a:t>
            </a:r>
          </a:p>
          <a:p>
            <a:r>
              <a:rPr lang="en-US" dirty="0"/>
              <a:t># 2… Hebrews 13: 14-16</a:t>
            </a:r>
          </a:p>
          <a:p>
            <a:pPr lvl="1"/>
            <a:r>
              <a:rPr lang="en-US" dirty="0"/>
              <a:t>The fruit of the lips</a:t>
            </a:r>
          </a:p>
          <a:p>
            <a:pPr lvl="1"/>
            <a:r>
              <a:rPr lang="en-US" dirty="0"/>
              <a:t>Ephesians 4: 29</a:t>
            </a:r>
          </a:p>
          <a:p>
            <a:pPr lvl="2"/>
            <a:r>
              <a:rPr lang="en-US" dirty="0"/>
              <a:t>Edification</a:t>
            </a:r>
          </a:p>
          <a:p>
            <a:pPr lvl="2"/>
            <a:r>
              <a:rPr lang="en-US" dirty="0"/>
              <a:t>Giving grace to the hearer</a:t>
            </a:r>
          </a:p>
          <a:p>
            <a:r>
              <a:rPr lang="en-US" dirty="0"/>
              <a:t># 3… Galatians 5: 22</a:t>
            </a:r>
          </a:p>
        </p:txBody>
      </p:sp>
    </p:spTree>
    <p:extLst>
      <p:ext uri="{BB962C8B-B14F-4D97-AF65-F5344CB8AC3E}">
        <p14:creationId xmlns:p14="http://schemas.microsoft.com/office/powerpoint/2010/main" val="38882585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B82DB-E993-C8DC-AE21-A818507CB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AM the True Vine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768EB-9067-740C-E2C5-0538C4EC5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Note the progression</a:t>
            </a:r>
          </a:p>
          <a:p>
            <a:pPr lvl="1"/>
            <a:r>
              <a:rPr lang="en-US" dirty="0"/>
              <a:t>Love… for all that God brings (Galatians 5: 22) </a:t>
            </a:r>
          </a:p>
          <a:p>
            <a:pPr lvl="1"/>
            <a:r>
              <a:rPr lang="en-US" dirty="0"/>
              <a:t>Joy (John 15: 11)… My joy may be in you</a:t>
            </a:r>
          </a:p>
          <a:p>
            <a:pPr lvl="1"/>
            <a:r>
              <a:rPr lang="en-US" dirty="0"/>
              <a:t>Peace… not as the world gives (Galatians 5: 22)</a:t>
            </a:r>
          </a:p>
          <a:p>
            <a:pPr lvl="2"/>
            <a:r>
              <a:rPr lang="en-US" dirty="0"/>
              <a:t>Isaiah 26: 3-4</a:t>
            </a:r>
          </a:p>
          <a:p>
            <a:pPr lvl="1"/>
            <a:r>
              <a:rPr lang="en-US" dirty="0"/>
              <a:t>Patience</a:t>
            </a:r>
          </a:p>
          <a:p>
            <a:pPr lvl="2"/>
            <a:r>
              <a:rPr lang="en-US" dirty="0"/>
              <a:t>James 1: 2-4</a:t>
            </a:r>
          </a:p>
          <a:p>
            <a:pPr lvl="2"/>
            <a:r>
              <a:rPr lang="en-US" dirty="0"/>
              <a:t>Why count it all joy?</a:t>
            </a:r>
          </a:p>
          <a:p>
            <a:r>
              <a:rPr lang="en-US" dirty="0"/>
              <a:t>Because He is pruning us to produce</a:t>
            </a:r>
          </a:p>
          <a:p>
            <a:pPr lvl="1"/>
            <a:r>
              <a:rPr lang="en-US" dirty="0"/>
              <a:t>Much fruit</a:t>
            </a:r>
          </a:p>
        </p:txBody>
      </p:sp>
    </p:spTree>
    <p:extLst>
      <p:ext uri="{BB962C8B-B14F-4D97-AF65-F5344CB8AC3E}">
        <p14:creationId xmlns:p14="http://schemas.microsoft.com/office/powerpoint/2010/main" val="1749902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469" y="241300"/>
            <a:ext cx="11131062" cy="1006475"/>
          </a:xfrm>
        </p:spPr>
        <p:txBody>
          <a:bodyPr/>
          <a:lstStyle/>
          <a:p>
            <a:r>
              <a:rPr lang="en-US" b="1" dirty="0"/>
              <a:t>I AM the True Vine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469" y="1088020"/>
            <a:ext cx="11131062" cy="576998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John 15: 1-11</a:t>
            </a:r>
          </a:p>
          <a:p>
            <a:pPr lvl="1"/>
            <a:r>
              <a:rPr lang="en-US" dirty="0"/>
              <a:t>This, in my opinion, is one of the most abused Scriptures in the New Testament</a:t>
            </a:r>
          </a:p>
          <a:p>
            <a:pPr lvl="1"/>
            <a:r>
              <a:rPr lang="en-US" dirty="0"/>
              <a:t>The reason this is so…</a:t>
            </a:r>
          </a:p>
          <a:p>
            <a:pPr lvl="2"/>
            <a:r>
              <a:rPr lang="en-US" dirty="0"/>
              <a:t>First… it is usually taken out of context</a:t>
            </a:r>
          </a:p>
          <a:p>
            <a:pPr lvl="3"/>
            <a:r>
              <a:rPr lang="en-US" dirty="0"/>
              <a:t>The setting is not considered</a:t>
            </a:r>
          </a:p>
          <a:p>
            <a:pPr lvl="2"/>
            <a:r>
              <a:rPr lang="en-US" dirty="0"/>
              <a:t>Secondly… pet doctrines that suit a particular agenda are attributed to this passage</a:t>
            </a:r>
          </a:p>
          <a:p>
            <a:pPr lvl="3"/>
            <a:r>
              <a:rPr lang="en-US" dirty="0"/>
              <a:t>The security of the believer</a:t>
            </a:r>
          </a:p>
          <a:p>
            <a:pPr lvl="3"/>
            <a:r>
              <a:rPr lang="en-US" dirty="0"/>
              <a:t>Good works are necessary to maintain salvation</a:t>
            </a:r>
          </a:p>
          <a:p>
            <a:pPr lvl="2"/>
            <a:r>
              <a:rPr lang="en-US" dirty="0"/>
              <a:t>Thirdly… unscrupulous preachers have used this passage to flagellate the sheep</a:t>
            </a:r>
          </a:p>
          <a:p>
            <a:pPr lvl="3"/>
            <a:r>
              <a:rPr lang="en-US" dirty="0"/>
              <a:t>Unless you work like mad for this church, give till it hurts…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0B9B5-0455-B3CC-48E8-8828FFD58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AM the True Vine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124DB-B2E7-8981-E355-CB519F1D7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are to ”righty divide” the Word</a:t>
            </a:r>
          </a:p>
          <a:p>
            <a:pPr lvl="1"/>
            <a:r>
              <a:rPr lang="en-US" dirty="0"/>
              <a:t>We must evaluate the passage in the light of what has taken place up to this point</a:t>
            </a:r>
          </a:p>
          <a:p>
            <a:pPr lvl="1"/>
            <a:r>
              <a:rPr lang="en-US" dirty="0"/>
              <a:t>Everything prior to this discourse</a:t>
            </a:r>
          </a:p>
          <a:p>
            <a:pPr lvl="1"/>
            <a:r>
              <a:rPr lang="en-US" dirty="0"/>
              <a:t>Has been in the Upper Room</a:t>
            </a:r>
          </a:p>
          <a:p>
            <a:pPr lvl="1"/>
            <a:r>
              <a:rPr lang="en-US" dirty="0"/>
              <a:t>Everything was designed to comfort the disciple for the upcoming events</a:t>
            </a:r>
          </a:p>
          <a:p>
            <a:pPr lvl="1"/>
            <a:r>
              <a:rPr lang="en-US" dirty="0"/>
              <a:t>With the exception of betrayal by Judas Iscariot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931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63E93-CC79-255E-ACE9-0C02B0CC5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AM the True Vine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3ADA2-D7C7-03DE-61EB-7E35EE3E8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John 13-15: 1</a:t>
            </a:r>
          </a:p>
          <a:p>
            <a:pPr lvl="1"/>
            <a:r>
              <a:rPr lang="en-US" dirty="0"/>
              <a:t>Chapter 13… Jesus washes His disciples’ feet</a:t>
            </a:r>
          </a:p>
          <a:p>
            <a:pPr lvl="2"/>
            <a:r>
              <a:rPr lang="en-US" dirty="0"/>
              <a:t>Including the feet of Judas</a:t>
            </a:r>
          </a:p>
          <a:p>
            <a:pPr lvl="2"/>
            <a:r>
              <a:rPr lang="en-US" dirty="0"/>
              <a:t>Jesus tells all the disciples that one will betray Him</a:t>
            </a:r>
          </a:p>
          <a:p>
            <a:pPr lvl="2"/>
            <a:r>
              <a:rPr lang="en-US" dirty="0"/>
              <a:t>And He tells His disciples He is leaving…</a:t>
            </a:r>
          </a:p>
          <a:p>
            <a:pPr lvl="2"/>
            <a:r>
              <a:rPr lang="en-US" dirty="0"/>
              <a:t>And they cannot come to where He is going</a:t>
            </a:r>
          </a:p>
          <a:p>
            <a:pPr lvl="2"/>
            <a:r>
              <a:rPr lang="en-US" dirty="0"/>
              <a:t>Peter….you will deny Me also</a:t>
            </a:r>
          </a:p>
          <a:p>
            <a:pPr lvl="1"/>
            <a:r>
              <a:rPr lang="en-US" dirty="0"/>
              <a:t>Chapter 14… Let not your heart be troubled</a:t>
            </a:r>
          </a:p>
          <a:p>
            <a:pPr lvl="2"/>
            <a:r>
              <a:rPr lang="en-US" dirty="0"/>
              <a:t>I am going to prepare a dwelling place for you</a:t>
            </a:r>
          </a:p>
          <a:p>
            <a:pPr lvl="2"/>
            <a:r>
              <a:rPr lang="en-US" dirty="0"/>
              <a:t>I am coming back again bring you to Myself</a:t>
            </a:r>
          </a:p>
        </p:txBody>
      </p:sp>
    </p:spTree>
    <p:extLst>
      <p:ext uri="{BB962C8B-B14F-4D97-AF65-F5344CB8AC3E}">
        <p14:creationId xmlns:p14="http://schemas.microsoft.com/office/powerpoint/2010/main" val="988711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DAFFD-D150-E6DC-6229-AD39C4DC7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AM the True Vine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74A64-C3D3-3C7C-9AFE-AAC8CD293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Chapter 14…</a:t>
            </a:r>
          </a:p>
          <a:p>
            <a:pPr lvl="1"/>
            <a:r>
              <a:rPr lang="en-US" dirty="0"/>
              <a:t>While I am gone…</a:t>
            </a:r>
          </a:p>
          <a:p>
            <a:pPr lvl="1"/>
            <a:r>
              <a:rPr lang="en-US" dirty="0"/>
              <a:t>The Father is going to send you… a gift</a:t>
            </a:r>
          </a:p>
          <a:p>
            <a:pPr lvl="1"/>
            <a:r>
              <a:rPr lang="en-US" dirty="0"/>
              <a:t>He is called the Holy Spirit</a:t>
            </a:r>
          </a:p>
          <a:p>
            <a:pPr lvl="1"/>
            <a:r>
              <a:rPr lang="en-US" dirty="0"/>
              <a:t>The Spirit of Truth</a:t>
            </a:r>
          </a:p>
          <a:p>
            <a:r>
              <a:rPr lang="en-US" dirty="0"/>
              <a:t>This is the setting in which John 15 occurs</a:t>
            </a:r>
          </a:p>
          <a:p>
            <a:r>
              <a:rPr lang="en-US" dirty="0"/>
              <a:t>In this passage we are introduced to 3 entities</a:t>
            </a:r>
          </a:p>
          <a:p>
            <a:r>
              <a:rPr lang="en-US" dirty="0"/>
              <a:t>They are…</a:t>
            </a:r>
          </a:p>
        </p:txBody>
      </p:sp>
    </p:spTree>
    <p:extLst>
      <p:ext uri="{BB962C8B-B14F-4D97-AF65-F5344CB8AC3E}">
        <p14:creationId xmlns:p14="http://schemas.microsoft.com/office/powerpoint/2010/main" val="682439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629AB-FB47-E946-1C30-6867F472C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AM the True Vine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AE109-FDCE-6954-E724-8775E802C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257300"/>
            <a:ext cx="11131062" cy="56007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John 15: 1…</a:t>
            </a:r>
          </a:p>
          <a:p>
            <a:pPr lvl="1"/>
            <a:r>
              <a:rPr lang="en-US" dirty="0"/>
              <a:t>The True Vine… (Jesus)</a:t>
            </a:r>
          </a:p>
          <a:p>
            <a:pPr lvl="1"/>
            <a:r>
              <a:rPr lang="en-US" dirty="0"/>
              <a:t>Vine-dresser or husbandman (The Father)</a:t>
            </a:r>
          </a:p>
          <a:p>
            <a:pPr lvl="1"/>
            <a:r>
              <a:rPr lang="en-US" dirty="0"/>
              <a:t>John 15: 2… the branches (disciples… true and false)</a:t>
            </a:r>
          </a:p>
          <a:p>
            <a:pPr lvl="2"/>
            <a:r>
              <a:rPr lang="en-US" dirty="0"/>
              <a:t>We will note as we go through this passage</a:t>
            </a:r>
          </a:p>
          <a:p>
            <a:pPr lvl="2"/>
            <a:r>
              <a:rPr lang="en-US" dirty="0"/>
              <a:t>There are two types of branches</a:t>
            </a:r>
          </a:p>
          <a:p>
            <a:pPr lvl="3"/>
            <a:r>
              <a:rPr lang="en-US" dirty="0"/>
              <a:t>John 15: 5… Fruitful</a:t>
            </a:r>
          </a:p>
          <a:p>
            <a:pPr lvl="4"/>
            <a:r>
              <a:rPr lang="en-US" dirty="0"/>
              <a:t>Those who abide in Jesus (The believers branch)</a:t>
            </a:r>
          </a:p>
          <a:p>
            <a:pPr lvl="3"/>
            <a:r>
              <a:rPr lang="en-US" dirty="0"/>
              <a:t>Non-fruitful</a:t>
            </a:r>
          </a:p>
          <a:p>
            <a:pPr lvl="4"/>
            <a:r>
              <a:rPr lang="en-US" dirty="0"/>
              <a:t>John 15: 6… those who do not abide in Christ</a:t>
            </a:r>
          </a:p>
          <a:p>
            <a:pPr lvl="5"/>
            <a:r>
              <a:rPr lang="en-US" sz="3500" dirty="0"/>
              <a:t>The Judas branch… lip service only</a:t>
            </a:r>
          </a:p>
        </p:txBody>
      </p:sp>
    </p:spTree>
    <p:extLst>
      <p:ext uri="{BB962C8B-B14F-4D97-AF65-F5344CB8AC3E}">
        <p14:creationId xmlns:p14="http://schemas.microsoft.com/office/powerpoint/2010/main" val="1016517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C39BD-6942-5710-8011-2CC9305D2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AM the True Vine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F2CAD-6814-FC82-1745-E9796A805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John 15: 1… I Am the True Vine</a:t>
            </a:r>
          </a:p>
          <a:p>
            <a:pPr lvl="1"/>
            <a:r>
              <a:rPr lang="en-US" dirty="0"/>
              <a:t>Greek word for True</a:t>
            </a:r>
          </a:p>
          <a:p>
            <a:pPr lvl="2"/>
            <a:r>
              <a:rPr lang="en-US" dirty="0" err="1"/>
              <a:t>Alethinos</a:t>
            </a:r>
            <a:r>
              <a:rPr lang="en-US" dirty="0"/>
              <a:t>…</a:t>
            </a:r>
          </a:p>
          <a:p>
            <a:pPr lvl="2"/>
            <a:r>
              <a:rPr lang="en-US" dirty="0"/>
              <a:t>the complete or perfect vine</a:t>
            </a:r>
          </a:p>
          <a:p>
            <a:r>
              <a:rPr lang="en-US" dirty="0"/>
              <a:t>This reference of the vine relates to Isaiah 5: 1-7</a:t>
            </a:r>
          </a:p>
          <a:p>
            <a:pPr lvl="1"/>
            <a:r>
              <a:rPr lang="en-US" dirty="0"/>
              <a:t>Israel was the vine of God</a:t>
            </a:r>
          </a:p>
          <a:p>
            <a:pPr lvl="1"/>
            <a:r>
              <a:rPr lang="en-US" dirty="0"/>
              <a:t>They did not produce desirable fruit</a:t>
            </a:r>
          </a:p>
          <a:p>
            <a:pPr lvl="1"/>
            <a:r>
              <a:rPr lang="en-US" dirty="0"/>
              <a:t>Only worthless fruit</a:t>
            </a:r>
          </a:p>
          <a:p>
            <a:pPr lvl="2"/>
            <a:r>
              <a:rPr lang="en-US" dirty="0"/>
              <a:t>Matthew 23: 23-24</a:t>
            </a:r>
          </a:p>
        </p:txBody>
      </p:sp>
    </p:spTree>
    <p:extLst>
      <p:ext uri="{BB962C8B-B14F-4D97-AF65-F5344CB8AC3E}">
        <p14:creationId xmlns:p14="http://schemas.microsoft.com/office/powerpoint/2010/main" val="1634440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140A5-E977-3E93-C63F-D25126272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AM the True Vine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D5039-0BC1-3936-D124-4CE7CD2CE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15: 1… My Father is the vine-dresser</a:t>
            </a:r>
          </a:p>
          <a:p>
            <a:pPr lvl="1"/>
            <a:r>
              <a:rPr lang="en-US" dirty="0"/>
              <a:t>What is His job?</a:t>
            </a:r>
          </a:p>
          <a:p>
            <a:pPr lvl="1"/>
            <a:r>
              <a:rPr lang="en-US" dirty="0"/>
              <a:t>John 15: 2b… He prunes it (the branch)</a:t>
            </a:r>
          </a:p>
          <a:p>
            <a:pPr lvl="2"/>
            <a:r>
              <a:rPr lang="en-US" dirty="0"/>
              <a:t>Hebrews 12: 5-7</a:t>
            </a:r>
          </a:p>
          <a:p>
            <a:pPr lvl="2"/>
            <a:r>
              <a:rPr lang="en-US" dirty="0"/>
              <a:t>Whom He loves… He disciplines</a:t>
            </a:r>
          </a:p>
          <a:p>
            <a:pPr lvl="3"/>
            <a:r>
              <a:rPr lang="en-US" dirty="0"/>
              <a:t>Why would He do this?</a:t>
            </a:r>
          </a:p>
          <a:p>
            <a:pPr lvl="3"/>
            <a:r>
              <a:rPr lang="en-US" dirty="0"/>
              <a:t>Isn’t He the God of love?</a:t>
            </a:r>
          </a:p>
          <a:p>
            <a:pPr lvl="4"/>
            <a:r>
              <a:rPr lang="en-US" dirty="0"/>
              <a:t>John 15: 2b… it is His responsibility to prune</a:t>
            </a:r>
          </a:p>
          <a:p>
            <a:pPr lvl="4"/>
            <a:r>
              <a:rPr lang="en-US" dirty="0"/>
              <a:t>“So that it may bear more fruit”</a:t>
            </a:r>
          </a:p>
        </p:txBody>
      </p:sp>
    </p:spTree>
    <p:extLst>
      <p:ext uri="{BB962C8B-B14F-4D97-AF65-F5344CB8AC3E}">
        <p14:creationId xmlns:p14="http://schemas.microsoft.com/office/powerpoint/2010/main" val="781200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BC6D6-4964-C53A-088C-5FE28297B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AM the True Vine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F6754-FCBD-9098-40E3-2396BAE97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two branches</a:t>
            </a:r>
          </a:p>
          <a:p>
            <a:pPr lvl="1"/>
            <a:r>
              <a:rPr lang="en-US" dirty="0"/>
              <a:t>The ones that bear fruit (The believer’s branch)</a:t>
            </a:r>
          </a:p>
          <a:p>
            <a:pPr lvl="1"/>
            <a:r>
              <a:rPr lang="en-US" dirty="0"/>
              <a:t>The ones that do not (The Judas branch)</a:t>
            </a:r>
          </a:p>
          <a:p>
            <a:r>
              <a:rPr lang="en-US" dirty="0"/>
              <a:t>Fruit-bearing branches</a:t>
            </a:r>
          </a:p>
          <a:p>
            <a:pPr lvl="1"/>
            <a:r>
              <a:rPr lang="en-US" dirty="0"/>
              <a:t>Vs 4-5… Abide in Me</a:t>
            </a:r>
          </a:p>
          <a:p>
            <a:pPr lvl="2"/>
            <a:r>
              <a:rPr lang="en-US" dirty="0"/>
              <a:t>The one who ”abides” in Him</a:t>
            </a:r>
          </a:p>
          <a:p>
            <a:pPr lvl="3"/>
            <a:r>
              <a:rPr lang="en-US" dirty="0"/>
              <a:t>Will bear much fruit (John 15: 5)</a:t>
            </a:r>
          </a:p>
          <a:p>
            <a:pPr lvl="3"/>
            <a:r>
              <a:rPr lang="en-US" dirty="0"/>
              <a:t>Apart from Me…</a:t>
            </a:r>
          </a:p>
          <a:p>
            <a:pPr lvl="4"/>
            <a:r>
              <a:rPr lang="en-US" dirty="0"/>
              <a:t>You can do nothing (John 15: 5)</a:t>
            </a:r>
          </a:p>
        </p:txBody>
      </p:sp>
    </p:spTree>
    <p:extLst>
      <p:ext uri="{BB962C8B-B14F-4D97-AF65-F5344CB8AC3E}">
        <p14:creationId xmlns:p14="http://schemas.microsoft.com/office/powerpoint/2010/main" val="881327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</TotalTime>
  <Words>915</Words>
  <Application>Microsoft Office PowerPoint</Application>
  <PresentationFormat>Widescreen</PresentationFormat>
  <Paragraphs>134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I AM the True Vine</vt:lpstr>
      <vt:lpstr>I AM the True Vine</vt:lpstr>
      <vt:lpstr>I AM the True Vine</vt:lpstr>
      <vt:lpstr>I AM the True Vine</vt:lpstr>
      <vt:lpstr>I AM the True Vine</vt:lpstr>
      <vt:lpstr>I AM the True Vine</vt:lpstr>
      <vt:lpstr>I AM the True Vine</vt:lpstr>
      <vt:lpstr>I AM the True Vine</vt:lpstr>
      <vt:lpstr>I AM the True Vine</vt:lpstr>
      <vt:lpstr>I AM the True Vine</vt:lpstr>
      <vt:lpstr>I AM the True Vine</vt:lpstr>
      <vt:lpstr>I AM the True Vine</vt:lpstr>
      <vt:lpstr>I AM the True Vine</vt:lpstr>
      <vt:lpstr>I AM the True Vine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9</cp:revision>
  <dcterms:created xsi:type="dcterms:W3CDTF">2022-06-22T12:11:31Z</dcterms:created>
  <dcterms:modified xsi:type="dcterms:W3CDTF">2023-06-14T15:45:01Z</dcterms:modified>
</cp:coreProperties>
</file>