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3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08ACF0-2D5C-D030-7CD4-971B8C062A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 b="0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4D9EA2-3A55-9CCD-C6CA-867BC9BEB7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4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6906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0E5BD1-68C2-FE7F-B6B3-C0C0D4D09B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0E647B-5CD4-FDE1-EAAA-51A0095E3C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ABD1F9-5115-F962-E4E7-7F1198A9B9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7B8F7C-E1EC-97CE-614C-625D3740B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52D6C4-0C7B-A58F-8EF2-CA6DCFA2F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974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17E94D9-202D-AE45-792E-CB4F1C1813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FDBC16-520C-8AAF-BC6D-6B46C6A5C2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88C813-C5BB-F6E1-1DE1-BB5E8FF08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FE1EE7-DD61-931D-584C-D9889C9411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DEE343-EBEF-1CFB-133B-F19AD15336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345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8B674-7FCD-8FFE-E618-3F8F4D35C1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250825"/>
            <a:ext cx="11131062" cy="100647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49AEAA-306D-20F9-44E4-E33ACD091C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1477108"/>
            <a:ext cx="11131062" cy="5380892"/>
          </a:xfrm>
        </p:spPr>
        <p:txBody>
          <a:bodyPr>
            <a:normAutofit/>
          </a:bodyPr>
          <a:lstStyle>
            <a:lvl1pPr>
              <a:defRPr sz="4400"/>
            </a:lvl1pPr>
            <a:lvl2pPr>
              <a:defRPr sz="4000"/>
            </a:lvl2pPr>
            <a:lvl3pPr>
              <a:defRPr sz="3600"/>
            </a:lvl3pPr>
            <a:lvl4pPr>
              <a:defRPr sz="3600"/>
            </a:lvl4pPr>
            <a:lvl5pPr>
              <a:defRPr sz="3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4267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666A06-87A2-DD9F-B5F5-A3ACDA73A0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C9AA2F-340D-6009-EE17-44A9AE161F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37B849-57F6-7FC7-32AD-08ACC67853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5F43F0-9BF6-D2A8-9BCD-C87FF550F5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30B46E-6312-ECDA-BF24-66730AC3A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560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6DF0B-5372-7A8E-6B14-398575272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92E130-B70C-133F-F096-ADBD05E20B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78B8DD-6733-D5C9-025D-2D874A7E2D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435C9C-521D-AE66-7408-D3BE9E01A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631BC3-DD7C-2FB3-7D0B-F72E3FCDC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C0A5C5-25AD-7D22-741C-204706280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822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82542A-848E-82BF-B3D5-9A0C7960B5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080EEB-ADD3-FA2A-42E8-1D13D85A99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650C29-0245-4DFA-4A23-2613B96925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81B16F-8505-58B5-701F-F97D206E95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D6A1EEE-490A-AB2E-4FCC-FAD2525057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60A19AB-27B4-7637-3DC2-364B9A403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848B547-3BEA-978C-7887-801D5BD40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D7B17CA-40C8-55FB-C15E-E98137C2A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093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539DBA-6684-EDB0-6AE8-E1577C78B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4004487-D905-9FFF-2B72-A11CC1E99C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139C27-A753-462D-CA4A-B47C200B8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BEE2AB-2ECD-DC3C-9103-B225E4018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183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996CF9E-A0C2-7F01-078D-2BD682978B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6125A4B-97A0-7EE8-C083-51E8212E2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BCF47A-E1E8-7C01-E1A9-CD229F542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874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A6F676-3B9F-6011-AB76-C738D83C61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158994-E798-09D4-7403-E1876D879E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1BD3E8-E2B7-1814-77EE-2143E0896F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E7E264-660F-E339-8F18-D770D0A55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A516B6-EAA3-A09D-D575-B58A3216C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2DA946-E7BC-A8ED-2C90-59E42702E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633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9EDF0-1A5A-3963-EF7F-F59F6DB552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8BB5BA0-4BAF-8396-2416-6C1D8743E3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DFB367-543A-72F5-9776-F1B9FD9523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B1A334-006E-3462-12B8-B05717E042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1BF98C-186A-163C-7B4F-834D44900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077978-63F2-5094-60AC-FB800427F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012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4B818CF-1DC4-A7F9-7382-73B521E80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46EB71-1AF2-03FE-3BF3-24C63E68DE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B38D21-0115-2B7A-97FB-33494ABE9F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1D9451-D79F-47D7-A20B-9627898AAB07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604844-8523-9DE0-D7D6-3236F5D235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212222-9F83-2547-650D-49647B6BBE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592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4450D5-2628-4030-F5FF-B58BAD58969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I Am the Light of the World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385746-1DE3-BCC7-63F8-6AAC31707BD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John 8: 12-21</a:t>
            </a:r>
          </a:p>
        </p:txBody>
      </p:sp>
    </p:spTree>
    <p:extLst>
      <p:ext uri="{BB962C8B-B14F-4D97-AF65-F5344CB8AC3E}">
        <p14:creationId xmlns:p14="http://schemas.microsoft.com/office/powerpoint/2010/main" val="4010196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7C7DDD-03FE-0AD4-92FC-89094BD391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 Am the Light of the World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52BC68-5638-DD69-9C09-C9C2797447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Your testimony is not true</a:t>
            </a:r>
          </a:p>
          <a:p>
            <a:pPr lvl="1"/>
            <a:r>
              <a:rPr lang="en-US" dirty="0"/>
              <a:t>Deuteronomy 17: 6; John 8: 17</a:t>
            </a:r>
          </a:p>
          <a:p>
            <a:r>
              <a:rPr lang="en-US" dirty="0"/>
              <a:t>Go back to John 7: 46</a:t>
            </a:r>
          </a:p>
          <a:p>
            <a:pPr lvl="1"/>
            <a:r>
              <a:rPr lang="en-US" dirty="0"/>
              <a:t>“Never has a man spoken like this man”</a:t>
            </a:r>
          </a:p>
          <a:p>
            <a:pPr lvl="1"/>
            <a:r>
              <a:rPr lang="en-US" dirty="0"/>
              <a:t>Pharisees reaction</a:t>
            </a:r>
          </a:p>
          <a:p>
            <a:pPr lvl="2"/>
            <a:r>
              <a:rPr lang="en-US" dirty="0"/>
              <a:t>John 7: 47-48…</a:t>
            </a:r>
          </a:p>
          <a:p>
            <a:pPr lvl="2"/>
            <a:r>
              <a:rPr lang="en-US" dirty="0"/>
              <a:t>No amount of  proof will ever be enough for those who refuse to acknowledge Christ for who He is</a:t>
            </a:r>
          </a:p>
          <a:p>
            <a:pPr lvl="2"/>
            <a:r>
              <a:rPr lang="en-US" dirty="0"/>
              <a:t>Consider these things…</a:t>
            </a:r>
          </a:p>
        </p:txBody>
      </p:sp>
    </p:spTree>
    <p:extLst>
      <p:ext uri="{BB962C8B-B14F-4D97-AF65-F5344CB8AC3E}">
        <p14:creationId xmlns:p14="http://schemas.microsoft.com/office/powerpoint/2010/main" val="18519787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D4F587-8C01-F1F1-0EA4-1F44DC1F58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 Am the Light of the World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0DB097-9399-230B-F446-43C9E9F017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Pharisees…</a:t>
            </a:r>
          </a:p>
          <a:p>
            <a:pPr lvl="1"/>
            <a:r>
              <a:rPr lang="en-US" dirty="0"/>
              <a:t>Interrogated the man born blind… (John 9: 32-34)</a:t>
            </a:r>
          </a:p>
          <a:p>
            <a:pPr lvl="1"/>
            <a:r>
              <a:rPr lang="en-US" dirty="0"/>
              <a:t>John 12: 9-11… Lazarus</a:t>
            </a:r>
          </a:p>
          <a:p>
            <a:pPr lvl="1"/>
            <a:r>
              <a:rPr lang="en-US" dirty="0"/>
              <a:t>Healed the man at the pool (John 5)</a:t>
            </a:r>
          </a:p>
          <a:p>
            <a:pPr lvl="1"/>
            <a:r>
              <a:rPr lang="en-US" dirty="0"/>
              <a:t>Feeding of the 5,000 (John 6)</a:t>
            </a:r>
          </a:p>
          <a:p>
            <a:r>
              <a:rPr lang="en-US" dirty="0"/>
              <a:t>So why would the law demand 2 or 3 witnesses?</a:t>
            </a:r>
          </a:p>
          <a:p>
            <a:pPr lvl="1"/>
            <a:r>
              <a:rPr lang="en-US" dirty="0"/>
              <a:t>I Timothy 1: 8-10</a:t>
            </a:r>
          </a:p>
          <a:p>
            <a:pPr lvl="1"/>
            <a:r>
              <a:rPr lang="en-US" dirty="0"/>
              <a:t>John 8: 46… which one of you?????</a:t>
            </a:r>
          </a:p>
        </p:txBody>
      </p:sp>
    </p:spTree>
    <p:extLst>
      <p:ext uri="{BB962C8B-B14F-4D97-AF65-F5344CB8AC3E}">
        <p14:creationId xmlns:p14="http://schemas.microsoft.com/office/powerpoint/2010/main" val="16891984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FE4A06-C0EE-B92E-4105-BFB89B928E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 Am the Light of the World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A9E3AD-E1BB-18A4-ADBD-A3969381CC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John 8: 14</a:t>
            </a:r>
          </a:p>
          <a:p>
            <a:pPr lvl="1"/>
            <a:r>
              <a:rPr lang="en-US" dirty="0"/>
              <a:t>“I know where I came from and where I am going”</a:t>
            </a:r>
          </a:p>
          <a:p>
            <a:pPr lvl="1"/>
            <a:r>
              <a:rPr lang="en-US" dirty="0"/>
              <a:t>John 17: 1-6</a:t>
            </a:r>
          </a:p>
          <a:p>
            <a:pPr lvl="1"/>
            <a:r>
              <a:rPr lang="en-US" dirty="0"/>
              <a:t>John 8: 18</a:t>
            </a:r>
          </a:p>
          <a:p>
            <a:r>
              <a:rPr lang="en-US" dirty="0"/>
              <a:t>Where is your Father?</a:t>
            </a:r>
          </a:p>
          <a:p>
            <a:pPr lvl="1"/>
            <a:r>
              <a:rPr lang="en-US" dirty="0"/>
              <a:t>John 8: 41</a:t>
            </a:r>
          </a:p>
          <a:p>
            <a:pPr lvl="1"/>
            <a:r>
              <a:rPr lang="en-US" dirty="0"/>
              <a:t>John 8: 19</a:t>
            </a:r>
          </a:p>
          <a:p>
            <a:pPr lvl="1"/>
            <a:r>
              <a:rPr lang="en-US" dirty="0"/>
              <a:t>If you knew Me, you would know the Father also</a:t>
            </a:r>
          </a:p>
        </p:txBody>
      </p:sp>
    </p:spTree>
    <p:extLst>
      <p:ext uri="{BB962C8B-B14F-4D97-AF65-F5344CB8AC3E}">
        <p14:creationId xmlns:p14="http://schemas.microsoft.com/office/powerpoint/2010/main" val="19455972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82DA82-72E1-529E-DBFD-83227A9F12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 Am the Light of the World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87AA69-0DF7-FAD4-9168-F9895BF74E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John 8: 21</a:t>
            </a:r>
          </a:p>
          <a:p>
            <a:pPr lvl="1"/>
            <a:r>
              <a:rPr lang="en-US" dirty="0"/>
              <a:t>Reminiscent of John 7: 34</a:t>
            </a:r>
          </a:p>
          <a:p>
            <a:r>
              <a:rPr lang="en-US" dirty="0"/>
              <a:t>Why would Jesus reiterate this statement?</a:t>
            </a:r>
          </a:p>
          <a:p>
            <a:pPr lvl="1"/>
            <a:r>
              <a:rPr lang="en-US" dirty="0"/>
              <a:t>II Peter 3: 9</a:t>
            </a:r>
          </a:p>
          <a:p>
            <a:pPr lvl="2"/>
            <a:r>
              <a:rPr lang="en-US" dirty="0"/>
              <a:t>“The Lord is patient toward you, not wishing for any to perish”</a:t>
            </a:r>
          </a:p>
          <a:p>
            <a:pPr lvl="1"/>
            <a:r>
              <a:rPr lang="en-US" dirty="0"/>
              <a:t>Isaiah 51: 8</a:t>
            </a:r>
          </a:p>
          <a:p>
            <a:r>
              <a:rPr lang="en-US" dirty="0"/>
              <a:t>“And My salvation to all generations</a:t>
            </a:r>
          </a:p>
        </p:txBody>
      </p:sp>
    </p:spTree>
    <p:extLst>
      <p:ext uri="{BB962C8B-B14F-4D97-AF65-F5344CB8AC3E}">
        <p14:creationId xmlns:p14="http://schemas.microsoft.com/office/powerpoint/2010/main" val="25473724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C9BF5A-806E-CB5E-EA03-E350CFD4A8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 Am the Light of the World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5DA368-698F-D8C3-CC74-0E88C7A4E9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An interesting note</a:t>
            </a:r>
          </a:p>
          <a:p>
            <a:pPr lvl="1"/>
            <a:r>
              <a:rPr lang="en-US" dirty="0"/>
              <a:t>John 7: 53-John 8: 11</a:t>
            </a:r>
          </a:p>
          <a:p>
            <a:pPr lvl="1"/>
            <a:r>
              <a:rPr lang="en-US" dirty="0"/>
              <a:t>Was not recorded in the earliest manuscripts</a:t>
            </a:r>
          </a:p>
          <a:p>
            <a:pPr lvl="2"/>
            <a:r>
              <a:rPr lang="en-US" dirty="0"/>
              <a:t>That is not to say the passage is inaccurate</a:t>
            </a:r>
          </a:p>
          <a:p>
            <a:pPr lvl="2"/>
            <a:r>
              <a:rPr lang="en-US" dirty="0"/>
              <a:t>Nor is this to say this passage is not about Christ’s ministry (Isa 42: 3)</a:t>
            </a:r>
          </a:p>
          <a:p>
            <a:pPr lvl="2"/>
            <a:r>
              <a:rPr lang="en-US" dirty="0"/>
              <a:t>What this does say to us is that the passage is not in chronological order within the context of John 7 &amp; 8</a:t>
            </a:r>
          </a:p>
          <a:p>
            <a:pPr lvl="2"/>
            <a:r>
              <a:rPr lang="en-US" dirty="0"/>
              <a:t>Therefore we must read John 7: 40-52 and read the remainder of the story from John 8: 12 onward</a:t>
            </a:r>
          </a:p>
        </p:txBody>
      </p:sp>
    </p:spTree>
    <p:extLst>
      <p:ext uri="{BB962C8B-B14F-4D97-AF65-F5344CB8AC3E}">
        <p14:creationId xmlns:p14="http://schemas.microsoft.com/office/powerpoint/2010/main" val="13895753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5B32F7-16D7-E26A-074D-9A5C268264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 Am the Light of the World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2842B6-A3E2-44F1-E83F-7E8D30AFA7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setting</a:t>
            </a:r>
          </a:p>
          <a:p>
            <a:pPr lvl="1"/>
            <a:r>
              <a:rPr lang="en-US" dirty="0"/>
              <a:t>This is the last (John 7: 34 “great”) day of the feast of Tabernacles</a:t>
            </a:r>
          </a:p>
          <a:p>
            <a:pPr lvl="1"/>
            <a:r>
              <a:rPr lang="en-US" dirty="0"/>
              <a:t>This feast commemorated the journey of the Israelites through the wilderness</a:t>
            </a:r>
          </a:p>
          <a:p>
            <a:pPr lvl="2"/>
            <a:r>
              <a:rPr lang="en-US" dirty="0"/>
              <a:t>John 7: 37… water… remember Meribah…</a:t>
            </a:r>
          </a:p>
          <a:p>
            <a:pPr lvl="3"/>
            <a:r>
              <a:rPr lang="en-US" dirty="0"/>
              <a:t>Water came forth from the rock…</a:t>
            </a:r>
          </a:p>
          <a:p>
            <a:pPr lvl="3"/>
            <a:r>
              <a:rPr lang="en-US" dirty="0"/>
              <a:t>“If anyone is thirsty… let him come to Me and drink”</a:t>
            </a:r>
          </a:p>
        </p:txBody>
      </p:sp>
    </p:spTree>
    <p:extLst>
      <p:ext uri="{BB962C8B-B14F-4D97-AF65-F5344CB8AC3E}">
        <p14:creationId xmlns:p14="http://schemas.microsoft.com/office/powerpoint/2010/main" val="27341933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C4A3A9-418F-6632-EB24-692A6D6082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 Am the Light of the World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1E9E83-3F3E-6277-90AE-78F104CC39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setting further clarified</a:t>
            </a:r>
          </a:p>
          <a:p>
            <a:pPr lvl="1"/>
            <a:r>
              <a:rPr lang="en-US" dirty="0"/>
              <a:t>John 8: 20… ”in the treasury”</a:t>
            </a:r>
          </a:p>
          <a:p>
            <a:pPr lvl="1"/>
            <a:r>
              <a:rPr lang="en-US" dirty="0"/>
              <a:t>Question…</a:t>
            </a:r>
          </a:p>
          <a:p>
            <a:pPr lvl="2"/>
            <a:r>
              <a:rPr lang="en-US" dirty="0"/>
              <a:t>Where is the treasury located?</a:t>
            </a:r>
          </a:p>
          <a:p>
            <a:pPr lvl="1"/>
            <a:r>
              <a:rPr lang="en-US" dirty="0"/>
              <a:t>Answer in the court of the women</a:t>
            </a:r>
          </a:p>
          <a:p>
            <a:pPr lvl="1"/>
            <a:r>
              <a:rPr lang="en-US" dirty="0"/>
              <a:t>How do we know that?</a:t>
            </a:r>
          </a:p>
          <a:p>
            <a:pPr lvl="2"/>
            <a:r>
              <a:rPr lang="en-US" dirty="0"/>
              <a:t>Widow with two mites… (Luke 21: 1-4)</a:t>
            </a:r>
          </a:p>
          <a:p>
            <a:pPr lvl="2"/>
            <a:r>
              <a:rPr lang="en-US" dirty="0"/>
              <a:t>To be a widow you have to be a woman</a:t>
            </a:r>
          </a:p>
        </p:txBody>
      </p:sp>
    </p:spTree>
    <p:extLst>
      <p:ext uri="{BB962C8B-B14F-4D97-AF65-F5344CB8AC3E}">
        <p14:creationId xmlns:p14="http://schemas.microsoft.com/office/powerpoint/2010/main" val="19325377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nterior Design of Jerusalem's Temple large picture">
            <a:extLst>
              <a:ext uri="{FF2B5EF4-FFF2-40B4-BE49-F238E27FC236}">
                <a16:creationId xmlns:a16="http://schemas.microsoft.com/office/drawing/2014/main" id="{DBD5413D-5949-82DE-3601-6094FA3E49A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9238" y="103724"/>
            <a:ext cx="3888419" cy="6648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48089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55E3AF-EDB7-C550-C7B8-82DC170824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 Am the Light of the World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F15B0D-88FC-39E9-8497-A439A6596C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 would it be important for this tidbit to be in the narrative?</a:t>
            </a:r>
          </a:p>
          <a:p>
            <a:pPr lvl="1"/>
            <a:r>
              <a:rPr lang="en-US" dirty="0"/>
              <a:t>Remember… the water has just been poured out</a:t>
            </a:r>
          </a:p>
          <a:p>
            <a:pPr lvl="1"/>
            <a:r>
              <a:rPr lang="en-US" dirty="0"/>
              <a:t>Jesus cries out in a “loud” voice</a:t>
            </a:r>
          </a:p>
          <a:p>
            <a:pPr lvl="1"/>
            <a:r>
              <a:rPr lang="en-US" dirty="0"/>
              <a:t>If anyone is thirsty… let him come to Me</a:t>
            </a:r>
          </a:p>
          <a:p>
            <a:pPr lvl="1"/>
            <a:r>
              <a:rPr lang="en-US" dirty="0"/>
              <a:t>The altar is located in court of the priests</a:t>
            </a:r>
          </a:p>
          <a:p>
            <a:r>
              <a:rPr lang="en-US" dirty="0"/>
              <a:t>So what is happening now in the court of the women where the treasury is located?</a:t>
            </a:r>
          </a:p>
        </p:txBody>
      </p:sp>
    </p:spTree>
    <p:extLst>
      <p:ext uri="{BB962C8B-B14F-4D97-AF65-F5344CB8AC3E}">
        <p14:creationId xmlns:p14="http://schemas.microsoft.com/office/powerpoint/2010/main" val="37932385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C4034D-B049-44E3-F5FB-E7F2A3D4C5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 Am the Light of the World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41199E-AD42-CCEB-DF55-823173919F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The lighting of the candelabras</a:t>
            </a:r>
          </a:p>
          <a:p>
            <a:pPr lvl="1"/>
            <a:r>
              <a:rPr lang="en-US" dirty="0"/>
              <a:t>All around the court of the women</a:t>
            </a:r>
          </a:p>
          <a:p>
            <a:pPr lvl="1"/>
            <a:r>
              <a:rPr lang="en-US" dirty="0"/>
              <a:t>Large candelabras…</a:t>
            </a:r>
          </a:p>
          <a:p>
            <a:pPr lvl="1"/>
            <a:r>
              <a:rPr lang="en-US" dirty="0"/>
              <a:t>Commemorating what?</a:t>
            </a:r>
          </a:p>
          <a:p>
            <a:pPr lvl="2"/>
            <a:r>
              <a:rPr lang="en-US" dirty="0"/>
              <a:t>Exodus 13: 21-22</a:t>
            </a:r>
          </a:p>
          <a:p>
            <a:pPr lvl="2"/>
            <a:r>
              <a:rPr lang="en-US" dirty="0"/>
              <a:t>Exodus 24: 16-18</a:t>
            </a:r>
          </a:p>
          <a:p>
            <a:pPr lvl="2"/>
            <a:r>
              <a:rPr lang="en-US" dirty="0"/>
              <a:t>Numbers 9: 15-23</a:t>
            </a:r>
          </a:p>
          <a:p>
            <a:r>
              <a:rPr lang="en-US" dirty="0"/>
              <a:t>So when these candles are lighting up the temple area</a:t>
            </a:r>
          </a:p>
          <a:p>
            <a:pPr lvl="1"/>
            <a:r>
              <a:rPr lang="en-US" dirty="0"/>
              <a:t>Jesus spoke to them saying…</a:t>
            </a:r>
          </a:p>
          <a:p>
            <a:pPr lvl="1"/>
            <a:r>
              <a:rPr lang="en-US" dirty="0"/>
              <a:t>“I AM” the Light of the world” (John 8: 12)</a:t>
            </a:r>
          </a:p>
        </p:txBody>
      </p:sp>
    </p:spTree>
    <p:extLst>
      <p:ext uri="{BB962C8B-B14F-4D97-AF65-F5344CB8AC3E}">
        <p14:creationId xmlns:p14="http://schemas.microsoft.com/office/powerpoint/2010/main" val="3808137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22390C-3006-DFAA-E980-687247F3FB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 Am the Light of the World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1F2893-3F64-1F09-3B62-5E8069C51F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Note what Jesus did not say…</a:t>
            </a:r>
          </a:p>
          <a:p>
            <a:pPr lvl="1"/>
            <a:r>
              <a:rPr lang="en-US" dirty="0"/>
              <a:t>He did not say I am…</a:t>
            </a:r>
          </a:p>
          <a:p>
            <a:pPr lvl="2"/>
            <a:r>
              <a:rPr lang="en-US" dirty="0"/>
              <a:t>The light of the temple</a:t>
            </a:r>
          </a:p>
          <a:p>
            <a:pPr lvl="2"/>
            <a:r>
              <a:rPr lang="en-US" dirty="0"/>
              <a:t>The light of Jerusalem</a:t>
            </a:r>
          </a:p>
          <a:p>
            <a:r>
              <a:rPr lang="en-US" dirty="0"/>
              <a:t>He said ”I AM the Light of the world”</a:t>
            </a:r>
          </a:p>
          <a:p>
            <a:r>
              <a:rPr lang="en-US" dirty="0"/>
              <a:t>Why would He say that to the Jews?</a:t>
            </a:r>
          </a:p>
          <a:p>
            <a:pPr lvl="1"/>
            <a:r>
              <a:rPr lang="en-US" dirty="0"/>
              <a:t>Isaiah 42: 1-7</a:t>
            </a:r>
          </a:p>
          <a:p>
            <a:pPr lvl="2"/>
            <a:r>
              <a:rPr lang="en-US" dirty="0"/>
              <a:t>“as a light to the nations” (Isaiah 42: 6)</a:t>
            </a:r>
          </a:p>
          <a:p>
            <a:pPr lvl="1"/>
            <a:r>
              <a:rPr lang="en-US" dirty="0"/>
              <a:t>Isaiah 49: 5-6</a:t>
            </a:r>
          </a:p>
          <a:p>
            <a:pPr lvl="2"/>
            <a:r>
              <a:rPr lang="en-US" dirty="0"/>
              <a:t>“may reach to the end of the earth”</a:t>
            </a:r>
          </a:p>
        </p:txBody>
      </p:sp>
    </p:spTree>
    <p:extLst>
      <p:ext uri="{BB962C8B-B14F-4D97-AF65-F5344CB8AC3E}">
        <p14:creationId xmlns:p14="http://schemas.microsoft.com/office/powerpoint/2010/main" val="41404884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3DC7DF-4051-E0CF-9DE3-4349ED4305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 Am the Light of the World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BF9F4A-FCB2-44A0-431B-AAFBD3DC17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Isaiah 9: 2… the coming of the Messiah</a:t>
            </a:r>
          </a:p>
          <a:p>
            <a:pPr lvl="1"/>
            <a:r>
              <a:rPr lang="en-US" dirty="0"/>
              <a:t>Isaiah 52: 6-10</a:t>
            </a:r>
          </a:p>
          <a:p>
            <a:pPr lvl="2"/>
            <a:r>
              <a:rPr lang="en-US" dirty="0"/>
              <a:t>(Isaiah 52: 10) “that all the ends of the earth may see”</a:t>
            </a:r>
          </a:p>
          <a:p>
            <a:r>
              <a:rPr lang="en-US" dirty="0"/>
              <a:t>“I AM”</a:t>
            </a:r>
          </a:p>
          <a:p>
            <a:pPr lvl="1"/>
            <a:r>
              <a:rPr lang="en-US" dirty="0" err="1"/>
              <a:t>Tetragrammaton</a:t>
            </a:r>
            <a:r>
              <a:rPr lang="en-US" dirty="0"/>
              <a:t>…</a:t>
            </a:r>
          </a:p>
          <a:p>
            <a:pPr lvl="1"/>
            <a:r>
              <a:rPr lang="en-US" dirty="0"/>
              <a:t>Exodus 3: 13-14</a:t>
            </a:r>
          </a:p>
          <a:p>
            <a:pPr lvl="1"/>
            <a:r>
              <a:rPr lang="en-US" dirty="0"/>
              <a:t>John 1: 1-5</a:t>
            </a:r>
          </a:p>
          <a:p>
            <a:pPr lvl="2"/>
            <a:r>
              <a:rPr lang="en-US" dirty="0"/>
              <a:t>“Did not comprehend it”</a:t>
            </a:r>
          </a:p>
          <a:p>
            <a:pPr lvl="2"/>
            <a:r>
              <a:rPr lang="en-US" dirty="0"/>
              <a:t>John 8: 13</a:t>
            </a:r>
          </a:p>
          <a:p>
            <a:pPr lvl="3"/>
            <a:r>
              <a:rPr lang="en-US" dirty="0"/>
              <a:t>Pharisees became indignant</a:t>
            </a:r>
          </a:p>
        </p:txBody>
      </p:sp>
    </p:spTree>
    <p:extLst>
      <p:ext uri="{BB962C8B-B14F-4D97-AF65-F5344CB8AC3E}">
        <p14:creationId xmlns:p14="http://schemas.microsoft.com/office/powerpoint/2010/main" val="36297409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arry's Template.potx" id="{7BECBBD9-7780-4325-B225-72A095C58507}" vid="{8836463B-76C9-42EC-86F3-0C689CAFFC7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1847</TotalTime>
  <Words>779</Words>
  <Application>Microsoft Office PowerPoint</Application>
  <PresentationFormat>Widescreen</PresentationFormat>
  <Paragraphs>101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I Am the Light of the World</vt:lpstr>
      <vt:lpstr>I Am the Light of the World</vt:lpstr>
      <vt:lpstr>I Am the Light of the World</vt:lpstr>
      <vt:lpstr>I Am the Light of the World</vt:lpstr>
      <vt:lpstr>PowerPoint Presentation</vt:lpstr>
      <vt:lpstr>I Am the Light of the World</vt:lpstr>
      <vt:lpstr>I Am the Light of the World</vt:lpstr>
      <vt:lpstr>I Am the Light of the World</vt:lpstr>
      <vt:lpstr>I Am the Light of the World</vt:lpstr>
      <vt:lpstr>I Am the Light of the World</vt:lpstr>
      <vt:lpstr>I Am the Light of the World</vt:lpstr>
      <vt:lpstr>I Am the Light of the World</vt:lpstr>
      <vt:lpstr>I Am the Light of the World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Larry Hoekstra</dc:creator>
  <cp:lastModifiedBy>Al Trepczyk</cp:lastModifiedBy>
  <cp:revision>19</cp:revision>
  <dcterms:created xsi:type="dcterms:W3CDTF">2022-06-22T12:11:31Z</dcterms:created>
  <dcterms:modified xsi:type="dcterms:W3CDTF">2022-11-09T23:50:06Z</dcterms:modified>
</cp:coreProperties>
</file>