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 Trepczyk" userId="da6b4c773700c1fb" providerId="LiveId" clId="{758AE20E-5EBA-4EA0-B26A-CDEE834A93FF}"/>
    <pc:docChg chg="custSel delSld modSld">
      <pc:chgData name="Al Trepczyk" userId="da6b4c773700c1fb" providerId="LiveId" clId="{758AE20E-5EBA-4EA0-B26A-CDEE834A93FF}" dt="2023-11-19T11:31:45.280" v="186" actId="20577"/>
      <pc:docMkLst>
        <pc:docMk/>
      </pc:docMkLst>
      <pc:sldChg chg="modSp mod">
        <pc:chgData name="Al Trepczyk" userId="da6b4c773700c1fb" providerId="LiveId" clId="{758AE20E-5EBA-4EA0-B26A-CDEE834A93FF}" dt="2023-11-19T11:24:11.828" v="57" actId="20577"/>
        <pc:sldMkLst>
          <pc:docMk/>
          <pc:sldMk cId="1389575308" sldId="257"/>
        </pc:sldMkLst>
        <pc:spChg chg="mod">
          <ac:chgData name="Al Trepczyk" userId="da6b4c773700c1fb" providerId="LiveId" clId="{758AE20E-5EBA-4EA0-B26A-CDEE834A93FF}" dt="2023-11-19T11:24:11.828" v="57" actId="20577"/>
          <ac:spMkLst>
            <pc:docMk/>
            <pc:sldMk cId="1389575308" sldId="257"/>
            <ac:spMk id="3" creationId="{7A5DA368-698F-D8C3-CC74-0E88C7A4E9C0}"/>
          </ac:spMkLst>
        </pc:spChg>
      </pc:sldChg>
      <pc:sldChg chg="modSp mod">
        <pc:chgData name="Al Trepczyk" userId="da6b4c773700c1fb" providerId="LiveId" clId="{758AE20E-5EBA-4EA0-B26A-CDEE834A93FF}" dt="2023-11-19T11:25:39.678" v="60"/>
        <pc:sldMkLst>
          <pc:docMk/>
          <pc:sldMk cId="2157329798" sldId="258"/>
        </pc:sldMkLst>
        <pc:spChg chg="mod">
          <ac:chgData name="Al Trepczyk" userId="da6b4c773700c1fb" providerId="LiveId" clId="{758AE20E-5EBA-4EA0-B26A-CDEE834A93FF}" dt="2023-11-19T11:25:39.678" v="60"/>
          <ac:spMkLst>
            <pc:docMk/>
            <pc:sldMk cId="2157329798" sldId="258"/>
            <ac:spMk id="3" creationId="{C5EB731D-8CED-5900-3902-4C76D7FDE2FB}"/>
          </ac:spMkLst>
        </pc:spChg>
      </pc:sldChg>
      <pc:sldChg chg="modSp mod">
        <pc:chgData name="Al Trepczyk" userId="da6b4c773700c1fb" providerId="LiveId" clId="{758AE20E-5EBA-4EA0-B26A-CDEE834A93FF}" dt="2023-11-19T11:26:20.268" v="70" actId="20577"/>
        <pc:sldMkLst>
          <pc:docMk/>
          <pc:sldMk cId="4056569698" sldId="259"/>
        </pc:sldMkLst>
        <pc:spChg chg="mod">
          <ac:chgData name="Al Trepczyk" userId="da6b4c773700c1fb" providerId="LiveId" clId="{758AE20E-5EBA-4EA0-B26A-CDEE834A93FF}" dt="2023-11-19T11:26:20.268" v="70" actId="20577"/>
          <ac:spMkLst>
            <pc:docMk/>
            <pc:sldMk cId="4056569698" sldId="259"/>
            <ac:spMk id="3" creationId="{AC59C7A0-6854-A5F3-49CE-A5DB1698EFD4}"/>
          </ac:spMkLst>
        </pc:spChg>
      </pc:sldChg>
      <pc:sldChg chg="modSp mod">
        <pc:chgData name="Al Trepczyk" userId="da6b4c773700c1fb" providerId="LiveId" clId="{758AE20E-5EBA-4EA0-B26A-CDEE834A93FF}" dt="2023-11-19T11:26:57.677" v="80" actId="20577"/>
        <pc:sldMkLst>
          <pc:docMk/>
          <pc:sldMk cId="369335570" sldId="260"/>
        </pc:sldMkLst>
        <pc:spChg chg="mod">
          <ac:chgData name="Al Trepczyk" userId="da6b4c773700c1fb" providerId="LiveId" clId="{758AE20E-5EBA-4EA0-B26A-CDEE834A93FF}" dt="2023-11-19T11:26:57.677" v="80" actId="20577"/>
          <ac:spMkLst>
            <pc:docMk/>
            <pc:sldMk cId="369335570" sldId="260"/>
            <ac:spMk id="3" creationId="{0A6E5040-448B-7EF2-A84D-66A47A07B2F0}"/>
          </ac:spMkLst>
        </pc:spChg>
      </pc:sldChg>
      <pc:sldChg chg="modSp mod">
        <pc:chgData name="Al Trepczyk" userId="da6b4c773700c1fb" providerId="LiveId" clId="{758AE20E-5EBA-4EA0-B26A-CDEE834A93FF}" dt="2023-11-19T11:21:45.852" v="21" actId="20577"/>
        <pc:sldMkLst>
          <pc:docMk/>
          <pc:sldMk cId="3656308024" sldId="261"/>
        </pc:sldMkLst>
        <pc:spChg chg="mod">
          <ac:chgData name="Al Trepczyk" userId="da6b4c773700c1fb" providerId="LiveId" clId="{758AE20E-5EBA-4EA0-B26A-CDEE834A93FF}" dt="2023-11-19T11:21:45.852" v="21" actId="20577"/>
          <ac:spMkLst>
            <pc:docMk/>
            <pc:sldMk cId="3656308024" sldId="261"/>
            <ac:spMk id="3" creationId="{0628B5C8-09C6-1B88-6656-BCC28CA3A6CF}"/>
          </ac:spMkLst>
        </pc:spChg>
      </pc:sldChg>
      <pc:sldChg chg="modSp mod">
        <pc:chgData name="Al Trepczyk" userId="da6b4c773700c1fb" providerId="LiveId" clId="{758AE20E-5EBA-4EA0-B26A-CDEE834A93FF}" dt="2023-11-19T11:28:04.195" v="94" actId="27636"/>
        <pc:sldMkLst>
          <pc:docMk/>
          <pc:sldMk cId="2103293974" sldId="262"/>
        </pc:sldMkLst>
        <pc:spChg chg="mod">
          <ac:chgData name="Al Trepczyk" userId="da6b4c773700c1fb" providerId="LiveId" clId="{758AE20E-5EBA-4EA0-B26A-CDEE834A93FF}" dt="2023-11-19T11:28:04.195" v="94" actId="27636"/>
          <ac:spMkLst>
            <pc:docMk/>
            <pc:sldMk cId="2103293974" sldId="262"/>
            <ac:spMk id="3" creationId="{4133F928-FC58-1A36-1E41-1D171BA9AB47}"/>
          </ac:spMkLst>
        </pc:spChg>
      </pc:sldChg>
      <pc:sldChg chg="modSp mod">
        <pc:chgData name="Al Trepczyk" userId="da6b4c773700c1fb" providerId="LiveId" clId="{758AE20E-5EBA-4EA0-B26A-CDEE834A93FF}" dt="2023-11-19T11:29:35.689" v="135" actId="20577"/>
        <pc:sldMkLst>
          <pc:docMk/>
          <pc:sldMk cId="4057604879" sldId="263"/>
        </pc:sldMkLst>
        <pc:spChg chg="mod">
          <ac:chgData name="Al Trepczyk" userId="da6b4c773700c1fb" providerId="LiveId" clId="{758AE20E-5EBA-4EA0-B26A-CDEE834A93FF}" dt="2023-11-19T11:29:35.689" v="135" actId="20577"/>
          <ac:spMkLst>
            <pc:docMk/>
            <pc:sldMk cId="4057604879" sldId="263"/>
            <ac:spMk id="3" creationId="{B531D2A2-B1B3-DF77-31A5-C9DBD13DE302}"/>
          </ac:spMkLst>
        </pc:spChg>
      </pc:sldChg>
      <pc:sldChg chg="modSp mod">
        <pc:chgData name="Al Trepczyk" userId="da6b4c773700c1fb" providerId="LiveId" clId="{758AE20E-5EBA-4EA0-B26A-CDEE834A93FF}" dt="2023-11-19T11:30:14.824" v="150" actId="20577"/>
        <pc:sldMkLst>
          <pc:docMk/>
          <pc:sldMk cId="2907557846" sldId="264"/>
        </pc:sldMkLst>
        <pc:spChg chg="mod">
          <ac:chgData name="Al Trepczyk" userId="da6b4c773700c1fb" providerId="LiveId" clId="{758AE20E-5EBA-4EA0-B26A-CDEE834A93FF}" dt="2023-11-19T11:30:14.824" v="150" actId="20577"/>
          <ac:spMkLst>
            <pc:docMk/>
            <pc:sldMk cId="2907557846" sldId="264"/>
            <ac:spMk id="3" creationId="{02E45F29-84E0-06C5-3966-86B3FC6789BE}"/>
          </ac:spMkLst>
        </pc:spChg>
      </pc:sldChg>
      <pc:sldChg chg="modSp mod">
        <pc:chgData name="Al Trepczyk" userId="da6b4c773700c1fb" providerId="LiveId" clId="{758AE20E-5EBA-4EA0-B26A-CDEE834A93FF}" dt="2023-11-19T11:31:02.145" v="174" actId="20577"/>
        <pc:sldMkLst>
          <pc:docMk/>
          <pc:sldMk cId="2837255745" sldId="265"/>
        </pc:sldMkLst>
        <pc:spChg chg="mod">
          <ac:chgData name="Al Trepczyk" userId="da6b4c773700c1fb" providerId="LiveId" clId="{758AE20E-5EBA-4EA0-B26A-CDEE834A93FF}" dt="2023-11-19T11:31:02.145" v="174" actId="20577"/>
          <ac:spMkLst>
            <pc:docMk/>
            <pc:sldMk cId="2837255745" sldId="265"/>
            <ac:spMk id="3" creationId="{5F6EECDC-4580-F25C-48B8-1FE0F9C32EB7}"/>
          </ac:spMkLst>
        </pc:spChg>
      </pc:sldChg>
      <pc:sldChg chg="modSp mod">
        <pc:chgData name="Al Trepczyk" userId="da6b4c773700c1fb" providerId="LiveId" clId="{758AE20E-5EBA-4EA0-B26A-CDEE834A93FF}" dt="2023-11-19T11:31:45.280" v="186" actId="20577"/>
        <pc:sldMkLst>
          <pc:docMk/>
          <pc:sldMk cId="811267964" sldId="266"/>
        </pc:sldMkLst>
        <pc:spChg chg="mod">
          <ac:chgData name="Al Trepczyk" userId="da6b4c773700c1fb" providerId="LiveId" clId="{758AE20E-5EBA-4EA0-B26A-CDEE834A93FF}" dt="2023-11-19T11:31:45.280" v="186" actId="20577"/>
          <ac:spMkLst>
            <pc:docMk/>
            <pc:sldMk cId="811267964" sldId="266"/>
            <ac:spMk id="3" creationId="{2C77E879-4886-96BE-B5E4-11D252F8B7F7}"/>
          </ac:spMkLst>
        </pc:spChg>
      </pc:sldChg>
      <pc:sldChg chg="del">
        <pc:chgData name="Al Trepczyk" userId="da6b4c773700c1fb" providerId="LiveId" clId="{758AE20E-5EBA-4EA0-B26A-CDEE834A93FF}" dt="2023-11-19T11:23:38.035" v="41" actId="47"/>
        <pc:sldMkLst>
          <pc:docMk/>
          <pc:sldMk cId="1497629448" sldId="273"/>
        </pc:sldMkLst>
      </pc:sldChg>
      <pc:sldChg chg="del">
        <pc:chgData name="Al Trepczyk" userId="da6b4c773700c1fb" providerId="LiveId" clId="{758AE20E-5EBA-4EA0-B26A-CDEE834A93FF}" dt="2023-11-19T11:23:38.035" v="41" actId="47"/>
        <pc:sldMkLst>
          <pc:docMk/>
          <pc:sldMk cId="3040285368" sldId="274"/>
        </pc:sldMkLst>
      </pc:sldChg>
      <pc:sldChg chg="del">
        <pc:chgData name="Al Trepczyk" userId="da6b4c773700c1fb" providerId="LiveId" clId="{758AE20E-5EBA-4EA0-B26A-CDEE834A93FF}" dt="2023-11-19T11:23:38.035" v="41" actId="47"/>
        <pc:sldMkLst>
          <pc:docMk/>
          <pc:sldMk cId="3431053576" sldId="275"/>
        </pc:sldMkLst>
      </pc:sldChg>
      <pc:sldChg chg="del">
        <pc:chgData name="Al Trepczyk" userId="da6b4c773700c1fb" providerId="LiveId" clId="{758AE20E-5EBA-4EA0-B26A-CDEE834A93FF}" dt="2023-11-19T11:23:38.035" v="41" actId="47"/>
        <pc:sldMkLst>
          <pc:docMk/>
          <pc:sldMk cId="2780870615" sldId="276"/>
        </pc:sldMkLst>
      </pc:sldChg>
      <pc:sldChg chg="del">
        <pc:chgData name="Al Trepczyk" userId="da6b4c773700c1fb" providerId="LiveId" clId="{758AE20E-5EBA-4EA0-B26A-CDEE834A93FF}" dt="2023-11-19T11:23:38.035" v="41" actId="47"/>
        <pc:sldMkLst>
          <pc:docMk/>
          <pc:sldMk cId="600538672" sldId="277"/>
        </pc:sldMkLst>
      </pc:sldChg>
      <pc:sldChg chg="del">
        <pc:chgData name="Al Trepczyk" userId="da6b4c773700c1fb" providerId="LiveId" clId="{758AE20E-5EBA-4EA0-B26A-CDEE834A93FF}" dt="2023-11-19T11:23:38.035" v="41" actId="47"/>
        <pc:sldMkLst>
          <pc:docMk/>
          <pc:sldMk cId="1746978127" sldId="278"/>
        </pc:sldMkLst>
      </pc:sldChg>
      <pc:sldChg chg="del">
        <pc:chgData name="Al Trepczyk" userId="da6b4c773700c1fb" providerId="LiveId" clId="{758AE20E-5EBA-4EA0-B26A-CDEE834A93FF}" dt="2023-11-19T11:23:38.035" v="41" actId="47"/>
        <pc:sldMkLst>
          <pc:docMk/>
          <pc:sldMk cId="2107906285" sldId="279"/>
        </pc:sldMkLst>
      </pc:sldChg>
      <pc:sldChg chg="del">
        <pc:chgData name="Al Trepczyk" userId="da6b4c773700c1fb" providerId="LiveId" clId="{758AE20E-5EBA-4EA0-B26A-CDEE834A93FF}" dt="2023-11-19T11:23:38.035" v="41" actId="47"/>
        <pc:sldMkLst>
          <pc:docMk/>
          <pc:sldMk cId="1705791733" sldId="28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Hope Fulfilled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20: 18-29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92786-2B23-889C-43D9-D1415B430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Hope Fulfilled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EECDC-4580-F25C-48B8-1FE0F9C32E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Luke 5: 31-32</a:t>
            </a:r>
          </a:p>
          <a:p>
            <a:pPr lvl="1"/>
            <a:r>
              <a:rPr lang="en-US" dirty="0"/>
              <a:t>Here is our calling as Christians</a:t>
            </a:r>
          </a:p>
          <a:p>
            <a:pPr lvl="1"/>
            <a:r>
              <a:rPr lang="en-US" dirty="0"/>
              <a:t>To seek and to save the lost (through salvation in Christ alone)</a:t>
            </a:r>
          </a:p>
          <a:p>
            <a:r>
              <a:rPr lang="en-US" dirty="0"/>
              <a:t>John 20: 22…</a:t>
            </a:r>
          </a:p>
          <a:p>
            <a:pPr lvl="1"/>
            <a:r>
              <a:rPr lang="en-US" dirty="0"/>
              <a:t>He breathed on them</a:t>
            </a:r>
          </a:p>
          <a:p>
            <a:pPr lvl="2"/>
            <a:r>
              <a:rPr lang="en-US" dirty="0"/>
              <a:t>Genesis 2: 7</a:t>
            </a:r>
          </a:p>
          <a:p>
            <a:pPr lvl="2"/>
            <a:r>
              <a:rPr lang="en-US" dirty="0"/>
              <a:t>I Corinthians 12: 3</a:t>
            </a:r>
          </a:p>
          <a:p>
            <a:pPr lvl="2"/>
            <a:r>
              <a:rPr lang="en-US" dirty="0"/>
              <a:t>Ezekiel 37: 3-10</a:t>
            </a:r>
          </a:p>
          <a:p>
            <a:pPr lvl="2"/>
            <a:r>
              <a:rPr lang="en-US" dirty="0"/>
              <a:t>II Corinthians 5: 14-21</a:t>
            </a:r>
          </a:p>
        </p:txBody>
      </p:sp>
    </p:spTree>
    <p:extLst>
      <p:ext uri="{BB962C8B-B14F-4D97-AF65-F5344CB8AC3E}">
        <p14:creationId xmlns:p14="http://schemas.microsoft.com/office/powerpoint/2010/main" val="2837255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F2B76-FB7C-30AA-E23F-3DB48CBE7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Hope Fulfilled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7E879-4886-96BE-B5E4-11D252F8B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John 20: 23?????</a:t>
            </a:r>
          </a:p>
          <a:p>
            <a:pPr lvl="1"/>
            <a:r>
              <a:rPr lang="en-US" dirty="0"/>
              <a:t>What in the world does this mean?</a:t>
            </a:r>
          </a:p>
          <a:p>
            <a:pPr lvl="1"/>
            <a:r>
              <a:rPr lang="en-US" dirty="0"/>
              <a:t>First… who is Jesus speaking to?</a:t>
            </a:r>
          </a:p>
          <a:p>
            <a:pPr lvl="2"/>
            <a:r>
              <a:rPr lang="en-US" dirty="0"/>
              <a:t>John 20: 19… everyone who was there</a:t>
            </a:r>
          </a:p>
          <a:p>
            <a:pPr lvl="1"/>
            <a:r>
              <a:rPr lang="en-US" dirty="0"/>
              <a:t>Second… Mark 2: 7</a:t>
            </a:r>
          </a:p>
          <a:p>
            <a:pPr lvl="2"/>
            <a:r>
              <a:rPr lang="en-US" dirty="0"/>
              <a:t>Who can forgive sins… but God alone</a:t>
            </a:r>
          </a:p>
          <a:p>
            <a:pPr lvl="2"/>
            <a:r>
              <a:rPr lang="en-US" dirty="0"/>
              <a:t>Acts 10: 34-43</a:t>
            </a:r>
          </a:p>
          <a:p>
            <a:pPr lvl="2"/>
            <a:r>
              <a:rPr lang="en-US" dirty="0"/>
              <a:t>Acts 13: 36-39</a:t>
            </a:r>
          </a:p>
          <a:p>
            <a:r>
              <a:rPr lang="en-US" dirty="0"/>
              <a:t>The message </a:t>
            </a:r>
            <a:r>
              <a:rPr lang="en-US"/>
              <a:t>is… there </a:t>
            </a:r>
            <a:r>
              <a:rPr lang="en-US" dirty="0"/>
              <a:t>is forgiveness in Christ</a:t>
            </a:r>
          </a:p>
          <a:p>
            <a:pPr lvl="1"/>
            <a:r>
              <a:rPr lang="en-US" dirty="0"/>
              <a:t>It is my job and yours to tell that to others</a:t>
            </a:r>
          </a:p>
          <a:p>
            <a:pPr lvl="1"/>
            <a:r>
              <a:rPr lang="en-US" dirty="0"/>
              <a:t>We have been commissioned to do just that!!!!</a:t>
            </a:r>
          </a:p>
        </p:txBody>
      </p:sp>
    </p:spTree>
    <p:extLst>
      <p:ext uri="{BB962C8B-B14F-4D97-AF65-F5344CB8AC3E}">
        <p14:creationId xmlns:p14="http://schemas.microsoft.com/office/powerpoint/2010/main" val="811267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469" y="241300"/>
            <a:ext cx="11131062" cy="1006475"/>
          </a:xfrm>
        </p:spPr>
        <p:txBody>
          <a:bodyPr/>
          <a:lstStyle/>
          <a:p>
            <a:r>
              <a:rPr lang="en-US" b="1" dirty="0"/>
              <a:t>Hope Fulfilled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469" y="1477108"/>
            <a:ext cx="11131062" cy="538089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pinnacle of the Gospel (good news) is…</a:t>
            </a:r>
          </a:p>
          <a:p>
            <a:pPr lvl="1"/>
            <a:r>
              <a:rPr lang="en-US" dirty="0"/>
              <a:t>The forgiveness of sins in Christ alone</a:t>
            </a:r>
          </a:p>
          <a:p>
            <a:pPr lvl="1"/>
            <a:r>
              <a:rPr lang="en-US" dirty="0"/>
              <a:t>And the resurrection of the righteous to life</a:t>
            </a:r>
          </a:p>
          <a:p>
            <a:pPr lvl="2"/>
            <a:r>
              <a:rPr lang="en-US" dirty="0"/>
              <a:t>This is so essential to us that Paul writes…</a:t>
            </a:r>
          </a:p>
          <a:p>
            <a:pPr lvl="2"/>
            <a:r>
              <a:rPr lang="en-US" dirty="0"/>
              <a:t>I Corinthians 15: 16-17</a:t>
            </a:r>
          </a:p>
          <a:p>
            <a:pPr lvl="1"/>
            <a:r>
              <a:rPr lang="en-US" dirty="0"/>
              <a:t>The resurrection remained a focus of the preaching of the Apostles</a:t>
            </a:r>
          </a:p>
          <a:p>
            <a:pPr lvl="2"/>
            <a:r>
              <a:rPr lang="en-US" dirty="0"/>
              <a:t>Acts 23: 6; Acts 24: 14-15; Acts 26: 22-23</a:t>
            </a:r>
          </a:p>
          <a:p>
            <a:pPr lvl="1"/>
            <a:r>
              <a:rPr lang="en-US" dirty="0"/>
              <a:t>And it should be for us today as well</a:t>
            </a:r>
          </a:p>
          <a:p>
            <a:pPr lvl="2"/>
            <a:r>
              <a:rPr lang="en-US" dirty="0"/>
              <a:t>I Corinthians 15: 50-54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C6D29-1A98-7859-0608-042385EE5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Hope Fulfilled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B731D-8CED-5900-3902-4C76D7FDE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passage today we will look at several things which should be of great importance to us today</a:t>
            </a:r>
          </a:p>
          <a:p>
            <a:pPr lvl="1"/>
            <a:r>
              <a:rPr lang="en-US" dirty="0"/>
              <a:t>First….what made the change in the disciples?</a:t>
            </a:r>
          </a:p>
          <a:p>
            <a:pPr lvl="2"/>
            <a:r>
              <a:rPr lang="en-US" dirty="0"/>
              <a:t>John 20: 8-9; 20: 19: 20: 25; Luke 24: 36-43</a:t>
            </a:r>
          </a:p>
          <a:p>
            <a:pPr lvl="2"/>
            <a:r>
              <a:rPr lang="en-US" dirty="0"/>
              <a:t>Note how unbelieving and fearful they were</a:t>
            </a:r>
          </a:p>
          <a:p>
            <a:pPr lvl="1"/>
            <a:r>
              <a:rPr lang="en-US" dirty="0"/>
              <a:t>Also note John 20: 19</a:t>
            </a:r>
          </a:p>
          <a:p>
            <a:pPr lvl="2"/>
            <a:r>
              <a:rPr lang="en-US" dirty="0"/>
              <a:t>“Where the disciples were”</a:t>
            </a:r>
          </a:p>
          <a:p>
            <a:pPr lvl="2"/>
            <a:r>
              <a:rPr lang="en-US" dirty="0"/>
              <a:t>Were there only 11? How many others were there?</a:t>
            </a:r>
          </a:p>
        </p:txBody>
      </p:sp>
    </p:spTree>
    <p:extLst>
      <p:ext uri="{BB962C8B-B14F-4D97-AF65-F5344CB8AC3E}">
        <p14:creationId xmlns:p14="http://schemas.microsoft.com/office/powerpoint/2010/main" val="2157329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C6823-EBCD-3EA1-A299-2FA6C6CC3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Hope Fulfilled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9C7A0-6854-A5F3-49CE-A5DB1698E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From Foxe’s book of martyrs</a:t>
            </a:r>
          </a:p>
          <a:p>
            <a:pPr lvl="1"/>
            <a:r>
              <a:rPr lang="en-US" dirty="0"/>
              <a:t>Stephen… Acts 7: 56…</a:t>
            </a:r>
          </a:p>
          <a:p>
            <a:pPr lvl="2"/>
            <a:r>
              <a:rPr lang="en-US" dirty="0"/>
              <a:t>I see the Son of Man standing a the right hand of God</a:t>
            </a:r>
          </a:p>
          <a:p>
            <a:pPr lvl="2"/>
            <a:r>
              <a:rPr lang="en-US" dirty="0"/>
              <a:t>Was stoned to death by the Jews with Paul</a:t>
            </a:r>
          </a:p>
          <a:p>
            <a:pPr lvl="1"/>
            <a:r>
              <a:rPr lang="en-US" dirty="0"/>
              <a:t>James… Acts 12: 2… put to death with the sword</a:t>
            </a:r>
          </a:p>
          <a:p>
            <a:pPr lvl="2"/>
            <a:r>
              <a:rPr lang="en-US" dirty="0"/>
              <a:t>Falsely accused… was beheaded</a:t>
            </a:r>
          </a:p>
          <a:p>
            <a:pPr lvl="1"/>
            <a:r>
              <a:rPr lang="en-US" dirty="0"/>
              <a:t>Philip…</a:t>
            </a:r>
          </a:p>
          <a:p>
            <a:pPr lvl="2"/>
            <a:r>
              <a:rPr lang="en-US" dirty="0"/>
              <a:t>For preaching Jesus was scourged and crucified</a:t>
            </a:r>
          </a:p>
          <a:p>
            <a:pPr lvl="1"/>
            <a:r>
              <a:rPr lang="en-US" dirty="0"/>
              <a:t>Matthew… slain by the sword</a:t>
            </a:r>
          </a:p>
        </p:txBody>
      </p:sp>
    </p:spTree>
    <p:extLst>
      <p:ext uri="{BB962C8B-B14F-4D97-AF65-F5344CB8AC3E}">
        <p14:creationId xmlns:p14="http://schemas.microsoft.com/office/powerpoint/2010/main" val="4056569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DCF1B-01C8-23B4-DA23-0B2C49662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Hope Fulfilled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E5040-448B-7EF2-A84D-66A47A07B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113692"/>
            <a:ext cx="11131062" cy="574430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Mark…</a:t>
            </a:r>
          </a:p>
          <a:p>
            <a:pPr lvl="1"/>
            <a:r>
              <a:rPr lang="en-US" dirty="0"/>
              <a:t>In Alexandria Egypt… dragged through the streets</a:t>
            </a:r>
          </a:p>
          <a:p>
            <a:pPr lvl="1"/>
            <a:r>
              <a:rPr lang="en-US" dirty="0"/>
              <a:t>Cast into a dungeon to die… then his body burned</a:t>
            </a:r>
          </a:p>
          <a:p>
            <a:r>
              <a:rPr lang="en-US" dirty="0"/>
              <a:t>James the Less…</a:t>
            </a:r>
          </a:p>
          <a:p>
            <a:pPr lvl="1"/>
            <a:r>
              <a:rPr lang="en-US" dirty="0"/>
              <a:t>Stoned to death… in Jerusalem by the Jews</a:t>
            </a:r>
          </a:p>
          <a:p>
            <a:r>
              <a:rPr lang="en-US" dirty="0"/>
              <a:t>Matthias…</a:t>
            </a:r>
          </a:p>
          <a:p>
            <a:pPr lvl="1"/>
            <a:r>
              <a:rPr lang="en-US" dirty="0"/>
              <a:t>Stoned to death in Jerusalem… then beheaded</a:t>
            </a:r>
          </a:p>
          <a:p>
            <a:r>
              <a:rPr lang="en-US" dirty="0"/>
              <a:t>Andrew…</a:t>
            </a:r>
          </a:p>
          <a:p>
            <a:pPr lvl="1"/>
            <a:r>
              <a:rPr lang="en-US" dirty="0"/>
              <a:t>Crucified w/o nails to prolong death… three days to die</a:t>
            </a:r>
          </a:p>
        </p:txBody>
      </p:sp>
    </p:spTree>
    <p:extLst>
      <p:ext uri="{BB962C8B-B14F-4D97-AF65-F5344CB8AC3E}">
        <p14:creationId xmlns:p14="http://schemas.microsoft.com/office/powerpoint/2010/main" val="369335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F2F43-F0F5-E9A2-564E-8404F1856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Hope Fulfilled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8B5C8-09C6-1B88-6656-BCC28CA3A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Peter…</a:t>
            </a:r>
          </a:p>
          <a:p>
            <a:pPr lvl="1"/>
            <a:r>
              <a:rPr lang="en-US" dirty="0"/>
              <a:t>Scrouged and crucified up-side down</a:t>
            </a:r>
          </a:p>
          <a:p>
            <a:r>
              <a:rPr lang="en-US" dirty="0"/>
              <a:t>Paul…</a:t>
            </a:r>
          </a:p>
          <a:p>
            <a:pPr lvl="1"/>
            <a:r>
              <a:rPr lang="en-US" dirty="0"/>
              <a:t>Beheaded in Rome</a:t>
            </a:r>
          </a:p>
          <a:p>
            <a:r>
              <a:rPr lang="en-US" dirty="0"/>
              <a:t>Thaddeus…</a:t>
            </a:r>
          </a:p>
          <a:p>
            <a:pPr lvl="1"/>
            <a:r>
              <a:rPr lang="en-US" dirty="0"/>
              <a:t>Crucified in Persia</a:t>
            </a:r>
          </a:p>
          <a:p>
            <a:r>
              <a:rPr lang="en-US" dirty="0"/>
              <a:t>Bartholomew…</a:t>
            </a:r>
          </a:p>
          <a:p>
            <a:pPr lvl="1"/>
            <a:r>
              <a:rPr lang="en-US" dirty="0"/>
              <a:t>Either killed with a sword or beaten with clubs</a:t>
            </a:r>
          </a:p>
        </p:txBody>
      </p:sp>
    </p:spTree>
    <p:extLst>
      <p:ext uri="{BB962C8B-B14F-4D97-AF65-F5344CB8AC3E}">
        <p14:creationId xmlns:p14="http://schemas.microsoft.com/office/powerpoint/2010/main" val="3656308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7E050-E165-6685-03CC-4F4B92271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Hope Fulfilled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3F928-FC58-1A36-1E41-1D171BA9A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054359"/>
            <a:ext cx="11131062" cy="580364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Thomas…</a:t>
            </a:r>
          </a:p>
          <a:p>
            <a:pPr lvl="1"/>
            <a:r>
              <a:rPr lang="en-US" dirty="0"/>
              <a:t>Was thrust through with a spear in India</a:t>
            </a:r>
          </a:p>
          <a:p>
            <a:r>
              <a:rPr lang="en-US" dirty="0"/>
              <a:t>John…</a:t>
            </a:r>
          </a:p>
          <a:p>
            <a:pPr lvl="1"/>
            <a:r>
              <a:rPr lang="en-US" dirty="0"/>
              <a:t>Exiled and probably died an old man</a:t>
            </a:r>
          </a:p>
          <a:p>
            <a:r>
              <a:rPr lang="en-US" dirty="0"/>
              <a:t>Why would these men die for a lie?</a:t>
            </a:r>
          </a:p>
          <a:p>
            <a:r>
              <a:rPr lang="en-US" dirty="0"/>
              <a:t>Why would they risk life and limb to spread a something they knew to be false?</a:t>
            </a:r>
          </a:p>
          <a:p>
            <a:r>
              <a:rPr lang="en-US" dirty="0"/>
              <a:t>Luke 24: 32-34… they returned to Jerusalem</a:t>
            </a:r>
          </a:p>
          <a:p>
            <a:pPr lvl="1"/>
            <a:r>
              <a:rPr lang="en-US" dirty="0"/>
              <a:t>John 20: 36… while they were telling (John 20: 34-35) Jesus…</a:t>
            </a:r>
          </a:p>
          <a:p>
            <a:r>
              <a:rPr lang="en-US" dirty="0"/>
              <a:t>John 20: 19-23</a:t>
            </a:r>
          </a:p>
        </p:txBody>
      </p:sp>
    </p:spTree>
    <p:extLst>
      <p:ext uri="{BB962C8B-B14F-4D97-AF65-F5344CB8AC3E}">
        <p14:creationId xmlns:p14="http://schemas.microsoft.com/office/powerpoint/2010/main" val="2103293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CCBE0-19F0-BD25-76DB-7AE6C7928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Hope Fulfilled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1D2A2-B1B3-DF77-31A5-C9DBD13DE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Second… John 20: 19… doors were shut</a:t>
            </a:r>
          </a:p>
          <a:p>
            <a:pPr lvl="1"/>
            <a:r>
              <a:rPr lang="en-US" dirty="0"/>
              <a:t>Greek… ”locked”</a:t>
            </a:r>
          </a:p>
          <a:p>
            <a:pPr lvl="1"/>
            <a:r>
              <a:rPr lang="en-US" dirty="0"/>
              <a:t>He came and stood in their midst?</a:t>
            </a:r>
          </a:p>
          <a:p>
            <a:pPr lvl="2"/>
            <a:r>
              <a:rPr lang="en-US" dirty="0"/>
              <a:t>How did He get in?</a:t>
            </a:r>
          </a:p>
          <a:p>
            <a:pPr lvl="2"/>
            <a:r>
              <a:rPr lang="en-US" dirty="0"/>
              <a:t>I Corinthians 15: 35-44</a:t>
            </a:r>
          </a:p>
          <a:p>
            <a:pPr lvl="1"/>
            <a:r>
              <a:rPr lang="en-US" dirty="0"/>
              <a:t>Luke 24: 37… they thought they were seeing spirit?</a:t>
            </a:r>
          </a:p>
          <a:p>
            <a:pPr lvl="2"/>
            <a:r>
              <a:rPr lang="en-US" dirty="0"/>
              <a:t>Both Luke and John say “He showed them His scars”</a:t>
            </a:r>
          </a:p>
          <a:p>
            <a:pPr lvl="2"/>
            <a:r>
              <a:rPr lang="en-US" dirty="0"/>
              <a:t>He ate with them (Luke 24: 42-43)</a:t>
            </a:r>
          </a:p>
          <a:p>
            <a:pPr lvl="2"/>
            <a:r>
              <a:rPr lang="en-US" dirty="0"/>
              <a:t>John 20: 27… into His side?</a:t>
            </a:r>
          </a:p>
          <a:p>
            <a:pPr lvl="2"/>
            <a:r>
              <a:rPr lang="en-US" dirty="0"/>
              <a:t>Revelation 5: 1-9</a:t>
            </a:r>
          </a:p>
        </p:txBody>
      </p:sp>
    </p:spTree>
    <p:extLst>
      <p:ext uri="{BB962C8B-B14F-4D97-AF65-F5344CB8AC3E}">
        <p14:creationId xmlns:p14="http://schemas.microsoft.com/office/powerpoint/2010/main" val="4057604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64A08-2286-443A-2837-3C2225BEF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Hope Fulfilled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45F29-84E0-06C5-3966-86B3FC678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Third…</a:t>
            </a:r>
          </a:p>
          <a:p>
            <a:pPr lvl="1"/>
            <a:r>
              <a:rPr lang="en-US" dirty="0"/>
              <a:t>The message from the risen Lord</a:t>
            </a:r>
          </a:p>
          <a:p>
            <a:pPr lvl="1"/>
            <a:r>
              <a:rPr lang="en-US" dirty="0"/>
              <a:t>Revelation 1: 4-8</a:t>
            </a:r>
          </a:p>
          <a:p>
            <a:r>
              <a:rPr lang="en-US" dirty="0"/>
              <a:t>John 20: 21-23…</a:t>
            </a:r>
          </a:p>
          <a:p>
            <a:pPr lvl="1"/>
            <a:r>
              <a:rPr lang="en-US" dirty="0"/>
              <a:t>A three-part message to you and me</a:t>
            </a:r>
          </a:p>
          <a:p>
            <a:r>
              <a:rPr lang="en-US" dirty="0"/>
              <a:t>As the Father sent Me… I also send you</a:t>
            </a:r>
          </a:p>
          <a:p>
            <a:pPr lvl="1"/>
            <a:r>
              <a:rPr lang="en-US" dirty="0"/>
              <a:t>Luke 24: 45-49; Matthew 28: 19-20</a:t>
            </a:r>
          </a:p>
          <a:p>
            <a:pPr lvl="1"/>
            <a:r>
              <a:rPr lang="en-US" dirty="0"/>
              <a:t>To do what?</a:t>
            </a:r>
          </a:p>
          <a:p>
            <a:pPr lvl="2"/>
            <a:r>
              <a:rPr lang="en-US" dirty="0"/>
              <a:t>Luke 19: 9-10</a:t>
            </a:r>
          </a:p>
          <a:p>
            <a:pPr lvl="2"/>
            <a:r>
              <a:rPr lang="en-US" dirty="0"/>
              <a:t>To seek and save that which was lost</a:t>
            </a:r>
          </a:p>
        </p:txBody>
      </p:sp>
    </p:spTree>
    <p:extLst>
      <p:ext uri="{BB962C8B-B14F-4D97-AF65-F5344CB8AC3E}">
        <p14:creationId xmlns:p14="http://schemas.microsoft.com/office/powerpoint/2010/main" val="2907557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270</TotalTime>
  <Words>683</Words>
  <Application>Microsoft Office PowerPoint</Application>
  <PresentationFormat>Widescreen</PresentationFormat>
  <Paragraphs>103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Hope Fulfilled</vt:lpstr>
      <vt:lpstr>Hope Fulfilled</vt:lpstr>
      <vt:lpstr>Hope Fulfilled</vt:lpstr>
      <vt:lpstr>Hope Fulfilled</vt:lpstr>
      <vt:lpstr>Hope Fulfilled</vt:lpstr>
      <vt:lpstr>Hope Fulfilled</vt:lpstr>
      <vt:lpstr>Hope Fulfilled</vt:lpstr>
      <vt:lpstr>Hope Fulfilled</vt:lpstr>
      <vt:lpstr>Hope Fulfilled</vt:lpstr>
      <vt:lpstr>Hope Fulfilled</vt:lpstr>
      <vt:lpstr>Hope Fulfilled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9</cp:revision>
  <dcterms:created xsi:type="dcterms:W3CDTF">2022-06-22T12:11:31Z</dcterms:created>
  <dcterms:modified xsi:type="dcterms:W3CDTF">2023-11-19T11:31:45Z</dcterms:modified>
</cp:coreProperties>
</file>