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16D3AD7E-F65F-4282-94BE-835A433C9655}"/>
    <pc:docChg chg="undo custSel delSld modSld">
      <pc:chgData name="Al Trepczyk" userId="da6b4c773700c1fb" providerId="LiveId" clId="{16D3AD7E-F65F-4282-94BE-835A433C9655}" dt="2023-12-06T18:29:35.800" v="115" actId="20577"/>
      <pc:docMkLst>
        <pc:docMk/>
      </pc:docMkLst>
      <pc:sldChg chg="modSp mod">
        <pc:chgData name="Al Trepczyk" userId="da6b4c773700c1fb" providerId="LiveId" clId="{16D3AD7E-F65F-4282-94BE-835A433C9655}" dt="2023-12-06T18:24:05.920" v="46" actId="20577"/>
        <pc:sldMkLst>
          <pc:docMk/>
          <pc:sldMk cId="1838445690" sldId="257"/>
        </pc:sldMkLst>
        <pc:spChg chg="mod">
          <ac:chgData name="Al Trepczyk" userId="da6b4c773700c1fb" providerId="LiveId" clId="{16D3AD7E-F65F-4282-94BE-835A433C9655}" dt="2023-12-06T18:24:05.920" v="46" actId="20577"/>
          <ac:spMkLst>
            <pc:docMk/>
            <pc:sldMk cId="1838445690" sldId="257"/>
            <ac:spMk id="3" creationId="{3565706A-AD55-3903-126C-9E368C29F569}"/>
          </ac:spMkLst>
        </pc:spChg>
      </pc:sldChg>
      <pc:sldChg chg="modSp mod">
        <pc:chgData name="Al Trepczyk" userId="da6b4c773700c1fb" providerId="LiveId" clId="{16D3AD7E-F65F-4282-94BE-835A433C9655}" dt="2023-12-06T18:25:19.136" v="52" actId="20577"/>
        <pc:sldMkLst>
          <pc:docMk/>
          <pc:sldMk cId="688713808" sldId="258"/>
        </pc:sldMkLst>
        <pc:spChg chg="mod">
          <ac:chgData name="Al Trepczyk" userId="da6b4c773700c1fb" providerId="LiveId" clId="{16D3AD7E-F65F-4282-94BE-835A433C9655}" dt="2023-12-06T18:25:19.136" v="52" actId="20577"/>
          <ac:spMkLst>
            <pc:docMk/>
            <pc:sldMk cId="688713808" sldId="258"/>
            <ac:spMk id="3" creationId="{32A19594-4546-4A43-FDAF-DAD0A5F43340}"/>
          </ac:spMkLst>
        </pc:spChg>
      </pc:sldChg>
      <pc:sldChg chg="modSp mod">
        <pc:chgData name="Al Trepczyk" userId="da6b4c773700c1fb" providerId="LiveId" clId="{16D3AD7E-F65F-4282-94BE-835A433C9655}" dt="2023-12-06T18:25:52.440" v="57" actId="20577"/>
        <pc:sldMkLst>
          <pc:docMk/>
          <pc:sldMk cId="3522290946" sldId="259"/>
        </pc:sldMkLst>
        <pc:spChg chg="mod">
          <ac:chgData name="Al Trepczyk" userId="da6b4c773700c1fb" providerId="LiveId" clId="{16D3AD7E-F65F-4282-94BE-835A433C9655}" dt="2023-12-06T18:25:52.440" v="57" actId="20577"/>
          <ac:spMkLst>
            <pc:docMk/>
            <pc:sldMk cId="3522290946" sldId="259"/>
            <ac:spMk id="3" creationId="{C53E3C3C-4402-72B4-6379-1C90669F30E3}"/>
          </ac:spMkLst>
        </pc:spChg>
      </pc:sldChg>
      <pc:sldChg chg="modSp mod">
        <pc:chgData name="Al Trepczyk" userId="da6b4c773700c1fb" providerId="LiveId" clId="{16D3AD7E-F65F-4282-94BE-835A433C9655}" dt="2023-12-06T18:26:46.675" v="64" actId="20577"/>
        <pc:sldMkLst>
          <pc:docMk/>
          <pc:sldMk cId="3935584031" sldId="261"/>
        </pc:sldMkLst>
        <pc:spChg chg="mod">
          <ac:chgData name="Al Trepczyk" userId="da6b4c773700c1fb" providerId="LiveId" clId="{16D3AD7E-F65F-4282-94BE-835A433C9655}" dt="2023-12-06T18:26:46.675" v="64" actId="20577"/>
          <ac:spMkLst>
            <pc:docMk/>
            <pc:sldMk cId="3935584031" sldId="261"/>
            <ac:spMk id="3" creationId="{B1DDEF54-478C-A829-ECE8-8B64C2688B8B}"/>
          </ac:spMkLst>
        </pc:spChg>
      </pc:sldChg>
      <pc:sldChg chg="modSp mod">
        <pc:chgData name="Al Trepczyk" userId="da6b4c773700c1fb" providerId="LiveId" clId="{16D3AD7E-F65F-4282-94BE-835A433C9655}" dt="2023-12-06T18:27:59.089" v="89" actId="14100"/>
        <pc:sldMkLst>
          <pc:docMk/>
          <pc:sldMk cId="1990463523" sldId="262"/>
        </pc:sldMkLst>
        <pc:spChg chg="mod">
          <ac:chgData name="Al Trepczyk" userId="da6b4c773700c1fb" providerId="LiveId" clId="{16D3AD7E-F65F-4282-94BE-835A433C9655}" dt="2023-12-06T18:27:59.089" v="89" actId="14100"/>
          <ac:spMkLst>
            <pc:docMk/>
            <pc:sldMk cId="1990463523" sldId="262"/>
            <ac:spMk id="3" creationId="{AA8BC9BA-5593-F36F-A392-894D67638430}"/>
          </ac:spMkLst>
        </pc:spChg>
      </pc:sldChg>
      <pc:sldChg chg="modSp mod">
        <pc:chgData name="Al Trepczyk" userId="da6b4c773700c1fb" providerId="LiveId" clId="{16D3AD7E-F65F-4282-94BE-835A433C9655}" dt="2023-12-06T18:28:15.002" v="97" actId="20577"/>
        <pc:sldMkLst>
          <pc:docMk/>
          <pc:sldMk cId="34088368" sldId="263"/>
        </pc:sldMkLst>
        <pc:spChg chg="mod">
          <ac:chgData name="Al Trepczyk" userId="da6b4c773700c1fb" providerId="LiveId" clId="{16D3AD7E-F65F-4282-94BE-835A433C9655}" dt="2023-12-06T18:28:15.002" v="97" actId="20577"/>
          <ac:spMkLst>
            <pc:docMk/>
            <pc:sldMk cId="34088368" sldId="263"/>
            <ac:spMk id="3" creationId="{67DA6B47-21F7-F46E-D531-16D481EF23E7}"/>
          </ac:spMkLst>
        </pc:spChg>
      </pc:sldChg>
      <pc:sldChg chg="modSp mod">
        <pc:chgData name="Al Trepczyk" userId="da6b4c773700c1fb" providerId="LiveId" clId="{16D3AD7E-F65F-4282-94BE-835A433C9655}" dt="2023-12-06T18:28:44.644" v="109" actId="20577"/>
        <pc:sldMkLst>
          <pc:docMk/>
          <pc:sldMk cId="3042794196" sldId="264"/>
        </pc:sldMkLst>
        <pc:spChg chg="mod">
          <ac:chgData name="Al Trepczyk" userId="da6b4c773700c1fb" providerId="LiveId" clId="{16D3AD7E-F65F-4282-94BE-835A433C9655}" dt="2023-12-06T18:28:44.644" v="109" actId="20577"/>
          <ac:spMkLst>
            <pc:docMk/>
            <pc:sldMk cId="3042794196" sldId="264"/>
            <ac:spMk id="3" creationId="{95FBE4A2-054D-0CAB-59AC-37B925FE042C}"/>
          </ac:spMkLst>
        </pc:spChg>
      </pc:sldChg>
      <pc:sldChg chg="modSp mod">
        <pc:chgData name="Al Trepczyk" userId="da6b4c773700c1fb" providerId="LiveId" clId="{16D3AD7E-F65F-4282-94BE-835A433C9655}" dt="2023-12-06T18:29:35.800" v="115" actId="20577"/>
        <pc:sldMkLst>
          <pc:docMk/>
          <pc:sldMk cId="2786179554" sldId="265"/>
        </pc:sldMkLst>
        <pc:spChg chg="mod">
          <ac:chgData name="Al Trepczyk" userId="da6b4c773700c1fb" providerId="LiveId" clId="{16D3AD7E-F65F-4282-94BE-835A433C9655}" dt="2023-12-06T18:29:35.800" v="115" actId="20577"/>
          <ac:spMkLst>
            <pc:docMk/>
            <pc:sldMk cId="2786179554" sldId="265"/>
            <ac:spMk id="3" creationId="{438D3F75-63CA-B290-56F7-866D5C19A45F}"/>
          </ac:spMkLst>
        </pc:spChg>
      </pc:sldChg>
      <pc:sldChg chg="modSp mod">
        <pc:chgData name="Al Trepczyk" userId="da6b4c773700c1fb" providerId="LiveId" clId="{16D3AD7E-F65F-4282-94BE-835A433C9655}" dt="2023-12-06T18:23:36.275" v="42" actId="20577"/>
        <pc:sldMkLst>
          <pc:docMk/>
          <pc:sldMk cId="913529210" sldId="266"/>
        </pc:sldMkLst>
        <pc:spChg chg="mod">
          <ac:chgData name="Al Trepczyk" userId="da6b4c773700c1fb" providerId="LiveId" clId="{16D3AD7E-F65F-4282-94BE-835A433C9655}" dt="2023-12-06T18:23:36.275" v="42" actId="20577"/>
          <ac:spMkLst>
            <pc:docMk/>
            <pc:sldMk cId="913529210" sldId="266"/>
            <ac:spMk id="3" creationId="{0DD47B4D-7DF1-2297-2368-25CD2F0BFF26}"/>
          </ac:spMkLst>
        </pc:spChg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1464386617" sldId="267"/>
        </pc:sldMkLst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2301870819" sldId="268"/>
        </pc:sldMkLst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2225160066" sldId="269"/>
        </pc:sldMkLst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2663024580" sldId="270"/>
        </pc:sldMkLst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1321252414" sldId="271"/>
        </pc:sldMkLst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1347113686" sldId="272"/>
        </pc:sldMkLst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2073601553" sldId="273"/>
        </pc:sldMkLst>
      </pc:sldChg>
      <pc:sldChg chg="del">
        <pc:chgData name="Al Trepczyk" userId="da6b4c773700c1fb" providerId="LiveId" clId="{16D3AD7E-F65F-4282-94BE-835A433C9655}" dt="2023-12-06T18:23:02.346" v="29" actId="47"/>
        <pc:sldMkLst>
          <pc:docMk/>
          <pc:sldMk cId="1659333412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21: 1-14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944D-22F7-E09F-2DC3-D56587A5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3F75-63CA-B290-56F7-866D5C19A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30147"/>
            <a:ext cx="11131062" cy="58278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cannot and must not overlook…</a:t>
            </a:r>
          </a:p>
          <a:p>
            <a:pPr lvl="1"/>
            <a:r>
              <a:rPr lang="en-US" dirty="0"/>
              <a:t>These are the two greatest “disappointments” in the group</a:t>
            </a:r>
          </a:p>
          <a:p>
            <a:pPr lvl="1"/>
            <a:r>
              <a:rPr lang="en-US" dirty="0"/>
              <a:t>Why are they named first?</a:t>
            </a:r>
          </a:p>
          <a:p>
            <a:pPr lvl="2"/>
            <a:r>
              <a:rPr lang="en-US" dirty="0"/>
              <a:t>John 20: 22…</a:t>
            </a:r>
          </a:p>
          <a:p>
            <a:pPr lvl="2"/>
            <a:r>
              <a:rPr lang="en-US" dirty="0"/>
              <a:t>He breathed into them the “breath of life”</a:t>
            </a:r>
          </a:p>
          <a:p>
            <a:r>
              <a:rPr lang="en-US" dirty="0"/>
              <a:t>Nathaniel… John 1: 45-51</a:t>
            </a:r>
          </a:p>
          <a:p>
            <a:pPr lvl="1"/>
            <a:r>
              <a:rPr lang="en-US" dirty="0"/>
              <a:t>He is one who is ready to believe</a:t>
            </a:r>
          </a:p>
          <a:p>
            <a:pPr lvl="1"/>
            <a:r>
              <a:rPr lang="en-US" dirty="0"/>
              <a:t>Isn’t it interesting that he is only mentioned twice in the Bible?</a:t>
            </a:r>
          </a:p>
          <a:p>
            <a:pPr lvl="1"/>
            <a:r>
              <a:rPr lang="en-US" dirty="0"/>
              <a:t>Yet here is a person who is consistent in his growth</a:t>
            </a:r>
          </a:p>
          <a:p>
            <a:pPr lvl="1"/>
            <a:r>
              <a:rPr lang="en-US" dirty="0"/>
              <a:t>How do we know this?... He is in Galilee… looking</a:t>
            </a:r>
          </a:p>
        </p:txBody>
      </p:sp>
    </p:spTree>
    <p:extLst>
      <p:ext uri="{BB962C8B-B14F-4D97-AF65-F5344CB8AC3E}">
        <p14:creationId xmlns:p14="http://schemas.microsoft.com/office/powerpoint/2010/main" val="278617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FDBC-081A-CE29-B790-F0C2E576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47B4D-7DF1-2297-2368-25CD2F0BF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sons of Zebedee</a:t>
            </a:r>
          </a:p>
          <a:p>
            <a:pPr lvl="1"/>
            <a:r>
              <a:rPr lang="en-US" dirty="0"/>
              <a:t>Mark 3: 17… The sons of thunder</a:t>
            </a:r>
          </a:p>
          <a:p>
            <a:pPr lvl="1"/>
            <a:r>
              <a:rPr lang="en-US" dirty="0"/>
              <a:t>Mark 10: 35-45</a:t>
            </a:r>
          </a:p>
          <a:p>
            <a:pPr lvl="2"/>
            <a:r>
              <a:rPr lang="en-US" dirty="0"/>
              <a:t>Can I drink the cup of the Lord?</a:t>
            </a:r>
          </a:p>
          <a:p>
            <a:pPr lvl="2"/>
            <a:r>
              <a:rPr lang="en-US" dirty="0"/>
              <a:t>Job 13: 15</a:t>
            </a:r>
          </a:p>
          <a:p>
            <a:pPr lvl="3"/>
            <a:r>
              <a:rPr lang="en-US" dirty="0"/>
              <a:t>Does that describe me?</a:t>
            </a:r>
          </a:p>
          <a:p>
            <a:r>
              <a:rPr lang="en-US" dirty="0"/>
              <a:t>And two others…</a:t>
            </a:r>
          </a:p>
          <a:p>
            <a:pPr lvl="1"/>
            <a:r>
              <a:rPr lang="en-US" dirty="0"/>
              <a:t>Here have the people who serve in the shadows</a:t>
            </a:r>
          </a:p>
          <a:p>
            <a:pPr lvl="1"/>
            <a:r>
              <a:rPr lang="en-US" dirty="0"/>
              <a:t>Romans 12: 6-21</a:t>
            </a:r>
          </a:p>
        </p:txBody>
      </p:sp>
    </p:spTree>
    <p:extLst>
      <p:ext uri="{BB962C8B-B14F-4D97-AF65-F5344CB8AC3E}">
        <p14:creationId xmlns:p14="http://schemas.microsoft.com/office/powerpoint/2010/main" val="91352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B955-3093-C0A2-53A3-E33ED698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5706A-AD55-3903-126C-9E368C29F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we enter John 21</a:t>
            </a:r>
          </a:p>
          <a:p>
            <a:pPr lvl="1"/>
            <a:r>
              <a:rPr lang="en-US" dirty="0"/>
              <a:t>We tend to feel that we have passed the epic point of this Book which is found in John 20: 30-31</a:t>
            </a:r>
          </a:p>
          <a:p>
            <a:pPr lvl="1"/>
            <a:r>
              <a:rPr lang="en-US" dirty="0"/>
              <a:t>The question then is… “what can top that?” </a:t>
            </a:r>
          </a:p>
          <a:p>
            <a:r>
              <a:rPr lang="en-US" dirty="0"/>
              <a:t>If we are only to look at John 21 in a happen-stance notion I think we will miss out on what a clarifying event is taking place in John 21</a:t>
            </a:r>
          </a:p>
          <a:p>
            <a:r>
              <a:rPr lang="en-US" dirty="0"/>
              <a:t>John 21: 1-14</a:t>
            </a:r>
          </a:p>
        </p:txBody>
      </p:sp>
    </p:spTree>
    <p:extLst>
      <p:ext uri="{BB962C8B-B14F-4D97-AF65-F5344CB8AC3E}">
        <p14:creationId xmlns:p14="http://schemas.microsoft.com/office/powerpoint/2010/main" val="183844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87D7D-CDF1-8AE7-78CB-477873EF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19594-4546-4A43-FDAF-DAD0A5F43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First… why are the disciples in Galilee?</a:t>
            </a:r>
          </a:p>
          <a:p>
            <a:pPr lvl="1"/>
            <a:r>
              <a:rPr lang="en-US" dirty="0"/>
              <a:t>Matthew 28: 7; 10; Mark 14: 28</a:t>
            </a:r>
          </a:p>
          <a:p>
            <a:pPr lvl="1"/>
            <a:r>
              <a:rPr lang="en-US" dirty="0"/>
              <a:t>Why there?</a:t>
            </a:r>
          </a:p>
          <a:p>
            <a:pPr lvl="2"/>
            <a:r>
              <a:rPr lang="en-US" dirty="0"/>
              <a:t>They were commanded to do so</a:t>
            </a:r>
          </a:p>
          <a:p>
            <a:pPr lvl="2"/>
            <a:r>
              <a:rPr lang="en-US" dirty="0"/>
              <a:t>And they obeyed without the bodily presence of Jesus</a:t>
            </a:r>
          </a:p>
          <a:p>
            <a:pPr lvl="1"/>
            <a:r>
              <a:rPr lang="en-US" dirty="0"/>
              <a:t>Galilee is 80 miles north of Jerusalem</a:t>
            </a:r>
          </a:p>
          <a:p>
            <a:pPr lvl="1"/>
            <a:r>
              <a:rPr lang="en-US" dirty="0"/>
              <a:t>All the other appearances were in or near Jerusalem</a:t>
            </a:r>
          </a:p>
          <a:p>
            <a:pPr lvl="2"/>
            <a:r>
              <a:rPr lang="en-US" dirty="0"/>
              <a:t>Most of them were on the Resurrection Sunday</a:t>
            </a:r>
          </a:p>
          <a:p>
            <a:pPr lvl="2"/>
            <a:r>
              <a:rPr lang="en-US" dirty="0"/>
              <a:t>One was 8 days later (Thomas was there)</a:t>
            </a:r>
          </a:p>
          <a:p>
            <a:pPr lvl="2"/>
            <a:r>
              <a:rPr lang="en-US" dirty="0"/>
              <a:t>Who knows how many days later He appears in Galilee?</a:t>
            </a:r>
          </a:p>
        </p:txBody>
      </p:sp>
    </p:spTree>
    <p:extLst>
      <p:ext uri="{BB962C8B-B14F-4D97-AF65-F5344CB8AC3E}">
        <p14:creationId xmlns:p14="http://schemas.microsoft.com/office/powerpoint/2010/main" val="68871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989E-4E70-BCDC-49A1-8CC3A317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3C3C-4402-72B4-6379-1C90669F3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Second… we tend to forget what happened on the Galilee region</a:t>
            </a:r>
          </a:p>
          <a:p>
            <a:pPr lvl="1"/>
            <a:r>
              <a:rPr lang="en-US" dirty="0"/>
              <a:t>From the sea of Galilee</a:t>
            </a:r>
          </a:p>
          <a:p>
            <a:pPr lvl="2"/>
            <a:r>
              <a:rPr lang="en-US" dirty="0"/>
              <a:t>We can see the grassy hillside where Jesus fed the 5,000 men with 5 loaves and 2 fish</a:t>
            </a:r>
          </a:p>
          <a:p>
            <a:pPr lvl="2"/>
            <a:r>
              <a:rPr lang="en-US" dirty="0"/>
              <a:t>On the steep mountainside we see where Jesus cast out demons and they went into the swine</a:t>
            </a:r>
          </a:p>
          <a:p>
            <a:pPr lvl="2"/>
            <a:r>
              <a:rPr lang="en-US" dirty="0"/>
              <a:t>We see the road leading to Cana where He performed His first miracle</a:t>
            </a:r>
          </a:p>
          <a:p>
            <a:pPr lvl="2"/>
            <a:r>
              <a:rPr lang="en-US" dirty="0"/>
              <a:t>It was here they heard the words “peace be still”</a:t>
            </a:r>
          </a:p>
          <a:p>
            <a:pPr lvl="2"/>
            <a:r>
              <a:rPr lang="en-US" dirty="0"/>
              <a:t>It was there that a great catch was received (Luke 5: 1-8)</a:t>
            </a:r>
          </a:p>
        </p:txBody>
      </p:sp>
    </p:spTree>
    <p:extLst>
      <p:ext uri="{BB962C8B-B14F-4D97-AF65-F5344CB8AC3E}">
        <p14:creationId xmlns:p14="http://schemas.microsoft.com/office/powerpoint/2010/main" val="352229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D626-9CEA-C2C1-320D-9E334B4B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D7C70-ACEC-E377-0578-5BBA3A92A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99595"/>
            <a:ext cx="11131062" cy="60767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Here is almost a complete replay of Luke 5</a:t>
            </a:r>
          </a:p>
          <a:p>
            <a:r>
              <a:rPr lang="en-US" dirty="0"/>
              <a:t>The difference was Jesus was in the boat then</a:t>
            </a:r>
          </a:p>
          <a:p>
            <a:pPr lvl="1"/>
            <a:r>
              <a:rPr lang="en-US" dirty="0"/>
              <a:t>Now He is not in the boat</a:t>
            </a:r>
          </a:p>
          <a:p>
            <a:pPr lvl="1"/>
            <a:r>
              <a:rPr lang="en-US" dirty="0"/>
              <a:t>Peter in Luke tells Jesus to depart from me</a:t>
            </a:r>
          </a:p>
          <a:p>
            <a:pPr lvl="1"/>
            <a:r>
              <a:rPr lang="en-US" dirty="0"/>
              <a:t>Now he throws himself into the sea to be with Jesus</a:t>
            </a:r>
          </a:p>
          <a:p>
            <a:r>
              <a:rPr lang="en-US" dirty="0"/>
              <a:t>Notice who is there</a:t>
            </a:r>
          </a:p>
          <a:p>
            <a:pPr lvl="1"/>
            <a:r>
              <a:rPr lang="en-US" dirty="0"/>
              <a:t>Simon Peter, Thomas, Nathaniel, Sons of Zebedee</a:t>
            </a:r>
          </a:p>
          <a:p>
            <a:pPr lvl="1"/>
            <a:r>
              <a:rPr lang="en-US" dirty="0"/>
              <a:t>And two others</a:t>
            </a:r>
          </a:p>
          <a:p>
            <a:pPr lvl="2"/>
            <a:r>
              <a:rPr lang="en-US" dirty="0"/>
              <a:t>This is an intentional mention as we will study later today</a:t>
            </a:r>
          </a:p>
          <a:p>
            <a:r>
              <a:rPr lang="en-US" dirty="0"/>
              <a:t>John 1: 35-49</a:t>
            </a:r>
          </a:p>
          <a:p>
            <a:pPr lvl="1"/>
            <a:r>
              <a:rPr lang="en-US" dirty="0"/>
              <a:t>Many of those who were first called are now here in John 21</a:t>
            </a:r>
          </a:p>
        </p:txBody>
      </p:sp>
    </p:spTree>
    <p:extLst>
      <p:ext uri="{BB962C8B-B14F-4D97-AF65-F5344CB8AC3E}">
        <p14:creationId xmlns:p14="http://schemas.microsoft.com/office/powerpoint/2010/main" val="140712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78EF8-9B6A-2AE8-4848-397E8CD59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DEF54-478C-A829-ECE8-8B64C2688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64871"/>
            <a:ext cx="11131062" cy="57931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 why are they in Galilee?</a:t>
            </a:r>
          </a:p>
          <a:p>
            <a:pPr lvl="1"/>
            <a:r>
              <a:rPr lang="en-US" dirty="0"/>
              <a:t>We know they are looking for the appearance of the Resurrected One</a:t>
            </a:r>
          </a:p>
          <a:p>
            <a:r>
              <a:rPr lang="en-US" dirty="0"/>
              <a:t>John 21: 3… Peter… I am going fishing</a:t>
            </a:r>
          </a:p>
          <a:p>
            <a:pPr lvl="1"/>
            <a:r>
              <a:rPr lang="en-US" dirty="0"/>
              <a:t>Rest went along with Peter</a:t>
            </a:r>
          </a:p>
          <a:p>
            <a:pPr lvl="1"/>
            <a:r>
              <a:rPr lang="en-US" dirty="0"/>
              <a:t>Some would say the Peter was discouraged here</a:t>
            </a:r>
          </a:p>
          <a:p>
            <a:pPr lvl="1"/>
            <a:r>
              <a:rPr lang="en-US" dirty="0"/>
              <a:t>That is a mistake (John 20: 19-22)</a:t>
            </a:r>
          </a:p>
          <a:p>
            <a:pPr lvl="2"/>
            <a:r>
              <a:rPr lang="en-US" dirty="0"/>
              <a:t>Peter is waiting for the Resurrected Lord</a:t>
            </a:r>
          </a:p>
          <a:p>
            <a:pPr lvl="2"/>
            <a:r>
              <a:rPr lang="en-US" dirty="0"/>
              <a:t>While he is waiting, he is engaged in his menial labor</a:t>
            </a:r>
          </a:p>
          <a:p>
            <a:pPr lvl="2"/>
            <a:r>
              <a:rPr lang="en-US" dirty="0"/>
              <a:t>So too, for you and me (Luke 19: 11-23)</a:t>
            </a:r>
          </a:p>
        </p:txBody>
      </p:sp>
    </p:spTree>
    <p:extLst>
      <p:ext uri="{BB962C8B-B14F-4D97-AF65-F5344CB8AC3E}">
        <p14:creationId xmlns:p14="http://schemas.microsoft.com/office/powerpoint/2010/main" val="393558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FFE56-BF85-1A7D-5B5C-0F8BCF8E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BC9BA-5593-F36F-A392-894D67638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Thirdly…</a:t>
            </a:r>
          </a:p>
          <a:p>
            <a:pPr lvl="1"/>
            <a:r>
              <a:rPr lang="en-US" dirty="0"/>
              <a:t>John 21: 4-5… all night they have toiled</a:t>
            </a:r>
          </a:p>
          <a:p>
            <a:pPr lvl="2"/>
            <a:r>
              <a:rPr lang="en-US" dirty="0"/>
              <a:t>Cast after cast and nothing</a:t>
            </a:r>
          </a:p>
          <a:p>
            <a:pPr lvl="2"/>
            <a:r>
              <a:rPr lang="en-US" dirty="0"/>
              <a:t>So, it can seem in our work for the Lord</a:t>
            </a:r>
          </a:p>
          <a:p>
            <a:pPr lvl="3"/>
            <a:r>
              <a:rPr lang="en-US" dirty="0"/>
              <a:t>I Corinthians 15: 57… therefore… be ye steadfast</a:t>
            </a:r>
          </a:p>
          <a:p>
            <a:pPr lvl="3"/>
            <a:r>
              <a:rPr lang="en-US" dirty="0"/>
              <a:t>Remember… Psalm 126: 5</a:t>
            </a:r>
          </a:p>
          <a:p>
            <a:r>
              <a:rPr lang="en-US" dirty="0"/>
              <a:t>Fourthly…</a:t>
            </a:r>
          </a:p>
          <a:p>
            <a:pPr lvl="1"/>
            <a:r>
              <a:rPr lang="en-US" dirty="0"/>
              <a:t>“do you have any fish?”</a:t>
            </a:r>
          </a:p>
          <a:p>
            <a:pPr lvl="1"/>
            <a:r>
              <a:rPr lang="en-US" dirty="0"/>
              <a:t>No!!… though we have toiled all night long</a:t>
            </a:r>
          </a:p>
          <a:p>
            <a:pPr lvl="2"/>
            <a:r>
              <a:rPr lang="en-US" dirty="0"/>
              <a:t>Here we have the Risen Christ… caring for His own</a:t>
            </a:r>
          </a:p>
        </p:txBody>
      </p:sp>
    </p:spTree>
    <p:extLst>
      <p:ext uri="{BB962C8B-B14F-4D97-AF65-F5344CB8AC3E}">
        <p14:creationId xmlns:p14="http://schemas.microsoft.com/office/powerpoint/2010/main" val="199046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DF2C9-9771-05F9-CCBD-9D1417C01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A6B47-21F7-F46E-D531-16D481EF2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I said before, we cannot overlook who is in this group who have toiled all night long</a:t>
            </a:r>
          </a:p>
          <a:p>
            <a:r>
              <a:rPr lang="en-US" dirty="0"/>
              <a:t>What we have in this scene is a microcosm of the makeup of the church</a:t>
            </a:r>
          </a:p>
          <a:p>
            <a:pPr lvl="1"/>
            <a:r>
              <a:rPr lang="en-US" dirty="0"/>
              <a:t>Who is it that God has chosen to make up His church?</a:t>
            </a:r>
          </a:p>
          <a:p>
            <a:pPr lvl="1"/>
            <a:r>
              <a:rPr lang="en-US" dirty="0"/>
              <a:t>Mark 16: 7-11; I Corinthians 1: 26-29</a:t>
            </a:r>
          </a:p>
          <a:p>
            <a:pPr lvl="2"/>
            <a:r>
              <a:rPr lang="en-US" dirty="0"/>
              <a:t>Here we have a woman with an awful history</a:t>
            </a:r>
          </a:p>
          <a:p>
            <a:pPr lvl="2"/>
            <a:r>
              <a:rPr lang="en-US" dirty="0"/>
              <a:t>Yet she is the first evangelist listed</a:t>
            </a:r>
          </a:p>
          <a:p>
            <a:pPr lvl="2"/>
            <a:r>
              <a:rPr lang="en-US" dirty="0"/>
              <a:t>We cannot let our past determine our use for Christ</a:t>
            </a:r>
          </a:p>
        </p:txBody>
      </p:sp>
    </p:spTree>
    <p:extLst>
      <p:ext uri="{BB962C8B-B14F-4D97-AF65-F5344CB8AC3E}">
        <p14:creationId xmlns:p14="http://schemas.microsoft.com/office/powerpoint/2010/main" val="3408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C419-EAF4-64AE-D346-48721E73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“He Manifested Himself”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BE4A2-054D-0CAB-59AC-37B925FE0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21: 2</a:t>
            </a:r>
          </a:p>
          <a:p>
            <a:pPr lvl="1"/>
            <a:r>
              <a:rPr lang="en-US" dirty="0"/>
              <a:t>Simon Peter… the denier</a:t>
            </a:r>
          </a:p>
          <a:p>
            <a:pPr lvl="2"/>
            <a:r>
              <a:rPr lang="en-US" dirty="0"/>
              <a:t>John 13: 37-38</a:t>
            </a:r>
          </a:p>
          <a:p>
            <a:pPr lvl="2"/>
            <a:r>
              <a:rPr lang="en-US" dirty="0"/>
              <a:t>Matthew 10: 33…</a:t>
            </a:r>
          </a:p>
          <a:p>
            <a:pPr lvl="3"/>
            <a:r>
              <a:rPr lang="en-US" dirty="0"/>
              <a:t>Who of us hasn’t at one time or another denied Christ?</a:t>
            </a:r>
          </a:p>
          <a:p>
            <a:pPr lvl="3"/>
            <a:r>
              <a:rPr lang="en-US" dirty="0"/>
              <a:t>Whether through and action or inaction?</a:t>
            </a:r>
          </a:p>
          <a:p>
            <a:pPr lvl="3"/>
            <a:r>
              <a:rPr lang="en-US" dirty="0"/>
              <a:t>Yet there is a place in the Church for one like this</a:t>
            </a:r>
          </a:p>
          <a:p>
            <a:pPr lvl="1"/>
            <a:r>
              <a:rPr lang="en-US" dirty="0"/>
              <a:t>Thomas… the doubter… John 11: 16</a:t>
            </a:r>
          </a:p>
          <a:p>
            <a:pPr lvl="2"/>
            <a:r>
              <a:rPr lang="en-US" dirty="0"/>
              <a:t>The one who is slow to believe</a:t>
            </a:r>
          </a:p>
          <a:p>
            <a:pPr lvl="2"/>
            <a:r>
              <a:rPr lang="en-US" dirty="0"/>
              <a:t>The one who is pessimistic?</a:t>
            </a:r>
          </a:p>
        </p:txBody>
      </p:sp>
    </p:spTree>
    <p:extLst>
      <p:ext uri="{BB962C8B-B14F-4D97-AF65-F5344CB8AC3E}">
        <p14:creationId xmlns:p14="http://schemas.microsoft.com/office/powerpoint/2010/main" val="304279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1934</TotalTime>
  <Words>850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“He Manifested Himself”</vt:lpstr>
      <vt:lpstr>“He Manifested Himself”</vt:lpstr>
      <vt:lpstr>“He Manifested Himself”</vt:lpstr>
      <vt:lpstr>“He Manifested Himself”</vt:lpstr>
      <vt:lpstr>“He Manifested Himself”</vt:lpstr>
      <vt:lpstr>“He Manifested Himself”</vt:lpstr>
      <vt:lpstr>“He Manifested Himself”</vt:lpstr>
      <vt:lpstr>“He Manifested Himself”</vt:lpstr>
      <vt:lpstr>“He Manifested Himself”</vt:lpstr>
      <vt:lpstr>“He Manifested Himself”</vt:lpstr>
      <vt:lpstr>“He Manifested Himself”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15</cp:revision>
  <dcterms:created xsi:type="dcterms:W3CDTF">2022-06-22T12:11:31Z</dcterms:created>
  <dcterms:modified xsi:type="dcterms:W3CDTF">2023-12-06T18:29:46Z</dcterms:modified>
</cp:coreProperties>
</file>