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0CC727BC-F7F7-4269-ADE4-88AA6302F17D}"/>
    <pc:docChg chg="undo custSel delSld modSld">
      <pc:chgData name="Al Trepczyk" userId="da6b4c773700c1fb" providerId="LiveId" clId="{0CC727BC-F7F7-4269-ADE4-88AA6302F17D}" dt="2023-08-14T18:13:30.445" v="153" actId="20577"/>
      <pc:docMkLst>
        <pc:docMk/>
      </pc:docMkLst>
      <pc:sldChg chg="modSp mod">
        <pc:chgData name="Al Trepczyk" userId="da6b4c773700c1fb" providerId="LiveId" clId="{0CC727BC-F7F7-4269-ADE4-88AA6302F17D}" dt="2023-08-14T18:00:54.958" v="11" actId="20577"/>
        <pc:sldMkLst>
          <pc:docMk/>
          <pc:sldMk cId="401019681" sldId="256"/>
        </pc:sldMkLst>
        <pc:spChg chg="mod">
          <ac:chgData name="Al Trepczyk" userId="da6b4c773700c1fb" providerId="LiveId" clId="{0CC727BC-F7F7-4269-ADE4-88AA6302F17D}" dt="2023-08-14T18:00:54.958" v="11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0CC727BC-F7F7-4269-ADE4-88AA6302F17D}" dt="2023-08-14T18:07:04.872" v="44" actId="20577"/>
        <pc:sldMkLst>
          <pc:docMk/>
          <pc:sldMk cId="1389575308" sldId="257"/>
        </pc:sldMkLst>
        <pc:spChg chg="mod">
          <ac:chgData name="Al Trepczyk" userId="da6b4c773700c1fb" providerId="LiveId" clId="{0CC727BC-F7F7-4269-ADE4-88AA6302F17D}" dt="2023-08-14T18:07:04.872" v="44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0CC727BC-F7F7-4269-ADE4-88AA6302F17D}" dt="2023-08-14T18:08:09.987" v="57" actId="20577"/>
        <pc:sldMkLst>
          <pc:docMk/>
          <pc:sldMk cId="1995217605" sldId="258"/>
        </pc:sldMkLst>
        <pc:spChg chg="mod">
          <ac:chgData name="Al Trepczyk" userId="da6b4c773700c1fb" providerId="LiveId" clId="{0CC727BC-F7F7-4269-ADE4-88AA6302F17D}" dt="2023-08-14T18:08:09.987" v="57" actId="20577"/>
          <ac:spMkLst>
            <pc:docMk/>
            <pc:sldMk cId="1995217605" sldId="258"/>
            <ac:spMk id="3" creationId="{1B5F92B9-EAD0-C01A-904C-54447B6652EF}"/>
          </ac:spMkLst>
        </pc:spChg>
      </pc:sldChg>
      <pc:sldChg chg="modSp mod">
        <pc:chgData name="Al Trepczyk" userId="da6b4c773700c1fb" providerId="LiveId" clId="{0CC727BC-F7F7-4269-ADE4-88AA6302F17D}" dt="2023-08-14T18:08:35.485" v="73" actId="20577"/>
        <pc:sldMkLst>
          <pc:docMk/>
          <pc:sldMk cId="3116400652" sldId="259"/>
        </pc:sldMkLst>
        <pc:spChg chg="mod">
          <ac:chgData name="Al Trepczyk" userId="da6b4c773700c1fb" providerId="LiveId" clId="{0CC727BC-F7F7-4269-ADE4-88AA6302F17D}" dt="2023-08-14T18:08:35.485" v="73" actId="20577"/>
          <ac:spMkLst>
            <pc:docMk/>
            <pc:sldMk cId="3116400652" sldId="259"/>
            <ac:spMk id="3" creationId="{196138A3-C3DB-1981-FE8C-991FCFE8B6B7}"/>
          </ac:spMkLst>
        </pc:spChg>
      </pc:sldChg>
      <pc:sldChg chg="modSp mod">
        <pc:chgData name="Al Trepczyk" userId="da6b4c773700c1fb" providerId="LiveId" clId="{0CC727BC-F7F7-4269-ADE4-88AA6302F17D}" dt="2023-08-14T18:09:21.141" v="80" actId="20577"/>
        <pc:sldMkLst>
          <pc:docMk/>
          <pc:sldMk cId="1315255679" sldId="260"/>
        </pc:sldMkLst>
        <pc:spChg chg="mod">
          <ac:chgData name="Al Trepczyk" userId="da6b4c773700c1fb" providerId="LiveId" clId="{0CC727BC-F7F7-4269-ADE4-88AA6302F17D}" dt="2023-08-14T18:09:21.141" v="80" actId="20577"/>
          <ac:spMkLst>
            <pc:docMk/>
            <pc:sldMk cId="1315255679" sldId="260"/>
            <ac:spMk id="3" creationId="{67C33ED0-B627-0ED7-7713-1714AF1F5720}"/>
          </ac:spMkLst>
        </pc:spChg>
      </pc:sldChg>
      <pc:sldChg chg="modSp mod">
        <pc:chgData name="Al Trepczyk" userId="da6b4c773700c1fb" providerId="LiveId" clId="{0CC727BC-F7F7-4269-ADE4-88AA6302F17D}" dt="2023-08-14T18:10:50.099" v="103" actId="20577"/>
        <pc:sldMkLst>
          <pc:docMk/>
          <pc:sldMk cId="3668525794" sldId="261"/>
        </pc:sldMkLst>
        <pc:spChg chg="mod">
          <ac:chgData name="Al Trepczyk" userId="da6b4c773700c1fb" providerId="LiveId" clId="{0CC727BC-F7F7-4269-ADE4-88AA6302F17D}" dt="2023-08-14T18:10:50.099" v="103" actId="20577"/>
          <ac:spMkLst>
            <pc:docMk/>
            <pc:sldMk cId="3668525794" sldId="261"/>
            <ac:spMk id="3" creationId="{F12AADEF-F100-4058-215C-5B0D00DCB33B}"/>
          </ac:spMkLst>
        </pc:spChg>
      </pc:sldChg>
      <pc:sldChg chg="modSp mod">
        <pc:chgData name="Al Trepczyk" userId="da6b4c773700c1fb" providerId="LiveId" clId="{0CC727BC-F7F7-4269-ADE4-88AA6302F17D}" dt="2023-08-14T18:11:52.345" v="120" actId="20577"/>
        <pc:sldMkLst>
          <pc:docMk/>
          <pc:sldMk cId="3599123427" sldId="262"/>
        </pc:sldMkLst>
        <pc:spChg chg="mod">
          <ac:chgData name="Al Trepczyk" userId="da6b4c773700c1fb" providerId="LiveId" clId="{0CC727BC-F7F7-4269-ADE4-88AA6302F17D}" dt="2023-08-14T18:11:52.345" v="120" actId="20577"/>
          <ac:spMkLst>
            <pc:docMk/>
            <pc:sldMk cId="3599123427" sldId="262"/>
            <ac:spMk id="3" creationId="{44ED7ED9-4785-5C54-0AB3-A890A893AE1F}"/>
          </ac:spMkLst>
        </pc:spChg>
      </pc:sldChg>
      <pc:sldChg chg="modSp mod">
        <pc:chgData name="Al Trepczyk" userId="da6b4c773700c1fb" providerId="LiveId" clId="{0CC727BC-F7F7-4269-ADE4-88AA6302F17D}" dt="2023-08-14T18:12:23.301" v="127" actId="20577"/>
        <pc:sldMkLst>
          <pc:docMk/>
          <pc:sldMk cId="2860961150" sldId="263"/>
        </pc:sldMkLst>
        <pc:spChg chg="mod">
          <ac:chgData name="Al Trepczyk" userId="da6b4c773700c1fb" providerId="LiveId" clId="{0CC727BC-F7F7-4269-ADE4-88AA6302F17D}" dt="2023-08-14T18:12:23.301" v="127" actId="20577"/>
          <ac:spMkLst>
            <pc:docMk/>
            <pc:sldMk cId="2860961150" sldId="263"/>
            <ac:spMk id="3" creationId="{94803FC2-2E20-AC6B-EF24-15FFD7C96971}"/>
          </ac:spMkLst>
        </pc:spChg>
      </pc:sldChg>
      <pc:sldChg chg="modSp mod">
        <pc:chgData name="Al Trepczyk" userId="da6b4c773700c1fb" providerId="LiveId" clId="{0CC727BC-F7F7-4269-ADE4-88AA6302F17D}" dt="2023-08-14T18:12:33.317" v="131" actId="20577"/>
        <pc:sldMkLst>
          <pc:docMk/>
          <pc:sldMk cId="3553598223" sldId="264"/>
        </pc:sldMkLst>
        <pc:spChg chg="mod">
          <ac:chgData name="Al Trepczyk" userId="da6b4c773700c1fb" providerId="LiveId" clId="{0CC727BC-F7F7-4269-ADE4-88AA6302F17D}" dt="2023-08-14T18:12:33.317" v="131" actId="20577"/>
          <ac:spMkLst>
            <pc:docMk/>
            <pc:sldMk cId="3553598223" sldId="264"/>
            <ac:spMk id="3" creationId="{FFC22BD8-2ED6-C233-5FB9-74FE59822044}"/>
          </ac:spMkLst>
        </pc:spChg>
      </pc:sldChg>
      <pc:sldChg chg="modSp mod">
        <pc:chgData name="Al Trepczyk" userId="da6b4c773700c1fb" providerId="LiveId" clId="{0CC727BC-F7F7-4269-ADE4-88AA6302F17D}" dt="2023-08-14T18:13:07.944" v="139" actId="27636"/>
        <pc:sldMkLst>
          <pc:docMk/>
          <pc:sldMk cId="2404300288" sldId="265"/>
        </pc:sldMkLst>
        <pc:spChg chg="mod">
          <ac:chgData name="Al Trepczyk" userId="da6b4c773700c1fb" providerId="LiveId" clId="{0CC727BC-F7F7-4269-ADE4-88AA6302F17D}" dt="2023-08-14T18:13:07.944" v="139" actId="27636"/>
          <ac:spMkLst>
            <pc:docMk/>
            <pc:sldMk cId="2404300288" sldId="265"/>
            <ac:spMk id="3" creationId="{70DA8374-F39D-6F4F-8DA3-F0C86270827C}"/>
          </ac:spMkLst>
        </pc:spChg>
      </pc:sldChg>
      <pc:sldChg chg="modSp mod">
        <pc:chgData name="Al Trepczyk" userId="da6b4c773700c1fb" providerId="LiveId" clId="{0CC727BC-F7F7-4269-ADE4-88AA6302F17D}" dt="2023-08-14T18:13:30.445" v="153" actId="20577"/>
        <pc:sldMkLst>
          <pc:docMk/>
          <pc:sldMk cId="2786790614" sldId="266"/>
        </pc:sldMkLst>
        <pc:spChg chg="mod">
          <ac:chgData name="Al Trepczyk" userId="da6b4c773700c1fb" providerId="LiveId" clId="{0CC727BC-F7F7-4269-ADE4-88AA6302F17D}" dt="2023-08-14T18:13:30.445" v="153" actId="20577"/>
          <ac:spMkLst>
            <pc:docMk/>
            <pc:sldMk cId="2786790614" sldId="266"/>
            <ac:spMk id="3" creationId="{6E27F5F0-1C9A-540B-67C6-3CD22D3E89FC}"/>
          </ac:spMkLst>
        </pc:spChg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2409801745" sldId="268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551389282" sldId="269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1865920022" sldId="270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2089920541" sldId="271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1922485521" sldId="272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4259772743" sldId="273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2762171461" sldId="274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1699929693" sldId="275"/>
        </pc:sldMkLst>
      </pc:sldChg>
      <pc:sldChg chg="del">
        <pc:chgData name="Al Trepczyk" userId="da6b4c773700c1fb" providerId="LiveId" clId="{0CC727BC-F7F7-4269-ADE4-88AA6302F17D}" dt="2023-08-14T18:05:56.300" v="35" actId="47"/>
        <pc:sldMkLst>
          <pc:docMk/>
          <pc:sldMk cId="1528453520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17: 1-5, Part 2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A3D4-1488-2ED1-9D73-14B6AD31D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A8374-F39D-6F4F-8DA3-F0C862708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84988"/>
            <a:ext cx="11131062" cy="5673012"/>
          </a:xfrm>
        </p:spPr>
        <p:txBody>
          <a:bodyPr>
            <a:normAutofit fontScale="92500"/>
          </a:bodyPr>
          <a:lstStyle/>
          <a:p>
            <a:r>
              <a:rPr lang="en-US" dirty="0"/>
              <a:t>John 1: 4</a:t>
            </a:r>
          </a:p>
          <a:p>
            <a:pPr lvl="1"/>
            <a:r>
              <a:rPr lang="en-US" dirty="0"/>
              <a:t>“And the life was the Light of men”</a:t>
            </a:r>
          </a:p>
          <a:p>
            <a:r>
              <a:rPr lang="en-US" dirty="0"/>
              <a:t>John 17: 3</a:t>
            </a:r>
          </a:p>
          <a:p>
            <a:pPr lvl="1"/>
            <a:r>
              <a:rPr lang="en-US" dirty="0"/>
              <a:t>This is eternal life…</a:t>
            </a:r>
          </a:p>
          <a:p>
            <a:pPr lvl="1"/>
            <a:r>
              <a:rPr lang="en-US" dirty="0"/>
              <a:t>That they may know You</a:t>
            </a:r>
          </a:p>
          <a:p>
            <a:pPr lvl="1"/>
            <a:r>
              <a:rPr lang="en-US" dirty="0"/>
              <a:t>The only True God</a:t>
            </a:r>
          </a:p>
          <a:p>
            <a:pPr lvl="1"/>
            <a:r>
              <a:rPr lang="en-US" dirty="0"/>
              <a:t>And know Jesus Christ whom You sent</a:t>
            </a:r>
          </a:p>
          <a:p>
            <a:r>
              <a:rPr lang="en-US" dirty="0"/>
              <a:t>All life… including eternal life… comes from Him</a:t>
            </a:r>
          </a:p>
          <a:p>
            <a:pPr lvl="1"/>
            <a:r>
              <a:rPr lang="en-US" dirty="0"/>
              <a:t>Biological life, spiritual life, eternal life</a:t>
            </a:r>
          </a:p>
        </p:txBody>
      </p:sp>
    </p:spTree>
    <p:extLst>
      <p:ext uri="{BB962C8B-B14F-4D97-AF65-F5344CB8AC3E}">
        <p14:creationId xmlns:p14="http://schemas.microsoft.com/office/powerpoint/2010/main" val="240430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0F2E-22F3-C893-3D34-8D2B4BC3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7F5F0-1C9A-540B-67C6-3CD22D3E8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17: 2</a:t>
            </a:r>
          </a:p>
          <a:p>
            <a:pPr lvl="1"/>
            <a:r>
              <a:rPr lang="en-US" dirty="0"/>
              <a:t>That to whom all You have given Him…</a:t>
            </a:r>
          </a:p>
          <a:p>
            <a:pPr lvl="2"/>
            <a:r>
              <a:rPr lang="en-US" dirty="0"/>
              <a:t>Here is the story of redemption</a:t>
            </a:r>
          </a:p>
          <a:p>
            <a:pPr lvl="2"/>
            <a:r>
              <a:rPr lang="en-US" dirty="0"/>
              <a:t>All throughout history</a:t>
            </a:r>
          </a:p>
          <a:p>
            <a:pPr lvl="2"/>
            <a:r>
              <a:rPr lang="en-US" dirty="0"/>
              <a:t>God the Father has been gathering a people to be the Bride of Christ</a:t>
            </a:r>
          </a:p>
          <a:p>
            <a:pPr lvl="3"/>
            <a:r>
              <a:rPr lang="en-US" dirty="0"/>
              <a:t>Revelation 19: 1-9</a:t>
            </a:r>
          </a:p>
          <a:p>
            <a:pPr lvl="3"/>
            <a:r>
              <a:rPr lang="en-US"/>
              <a:t>Revelation </a:t>
            </a:r>
            <a:r>
              <a:rPr lang="en-US" dirty="0"/>
              <a:t>21: 1-7</a:t>
            </a:r>
          </a:p>
          <a:p>
            <a:r>
              <a:rPr lang="en-US" dirty="0"/>
              <a:t>In these passages we see the implementation of eternal life</a:t>
            </a:r>
          </a:p>
        </p:txBody>
      </p:sp>
    </p:spTree>
    <p:extLst>
      <p:ext uri="{BB962C8B-B14F-4D97-AF65-F5344CB8AC3E}">
        <p14:creationId xmlns:p14="http://schemas.microsoft.com/office/powerpoint/2010/main" val="2786790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9040-EC1A-B214-2011-54E43E53D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6C720-E6E9-EFEB-C055-970C3E3A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17: 3</a:t>
            </a:r>
          </a:p>
          <a:p>
            <a:pPr lvl="1"/>
            <a:r>
              <a:rPr lang="en-US" dirty="0"/>
              <a:t>That they may know you</a:t>
            </a:r>
          </a:p>
          <a:p>
            <a:pPr lvl="1"/>
            <a:r>
              <a:rPr lang="en-US" dirty="0"/>
              <a:t>That is eternal life</a:t>
            </a:r>
          </a:p>
          <a:p>
            <a:pPr lvl="2"/>
            <a:r>
              <a:rPr lang="en-US" dirty="0"/>
              <a:t>One eternal day</a:t>
            </a:r>
          </a:p>
          <a:p>
            <a:pPr lvl="2"/>
            <a:r>
              <a:rPr lang="en-US" dirty="0"/>
              <a:t>One eternal moment</a:t>
            </a:r>
          </a:p>
          <a:p>
            <a:pPr lvl="3"/>
            <a:r>
              <a:rPr lang="en-US" dirty="0"/>
              <a:t>With a mind to “know” God</a:t>
            </a:r>
          </a:p>
          <a:p>
            <a:pPr lvl="3"/>
            <a:r>
              <a:rPr lang="en-US" dirty="0"/>
              <a:t>Since heaven is a place of perfection</a:t>
            </a:r>
          </a:p>
          <a:p>
            <a:pPr lvl="3"/>
            <a:r>
              <a:rPr lang="en-US" dirty="0"/>
              <a:t>We will have a mind to “perfectly know God”</a:t>
            </a:r>
          </a:p>
          <a:p>
            <a:r>
              <a:rPr lang="en-US" dirty="0"/>
              <a:t>Now can we understand why Christ </a:t>
            </a:r>
            <a:r>
              <a:rPr lang="en-US" b="1" u="sng" dirty="0"/>
              <a:t>deserves</a:t>
            </a:r>
            <a:r>
              <a:rPr lang="en-US" dirty="0"/>
              <a:t> to be glorified?</a:t>
            </a:r>
          </a:p>
        </p:txBody>
      </p:sp>
    </p:spTree>
    <p:extLst>
      <p:ext uri="{BB962C8B-B14F-4D97-AF65-F5344CB8AC3E}">
        <p14:creationId xmlns:p14="http://schemas.microsoft.com/office/powerpoint/2010/main" val="323303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Last week as we started our study of John 17</a:t>
            </a:r>
          </a:p>
          <a:p>
            <a:pPr lvl="1"/>
            <a:r>
              <a:rPr lang="en-US" dirty="0"/>
              <a:t>We found it was divided into 3 sections</a:t>
            </a:r>
          </a:p>
          <a:p>
            <a:pPr lvl="2"/>
            <a:r>
              <a:rPr lang="en-US" dirty="0"/>
              <a:t>John 17: 1-5… Jesus prays to have His glory restored to Him</a:t>
            </a:r>
          </a:p>
          <a:p>
            <a:pPr lvl="2"/>
            <a:r>
              <a:rPr lang="en-US" dirty="0"/>
              <a:t>John 17: 6-21… Jesus prays that His disciples be kept and guarded from the evil one</a:t>
            </a:r>
          </a:p>
          <a:p>
            <a:pPr lvl="2"/>
            <a:r>
              <a:rPr lang="en-US" dirty="0"/>
              <a:t>John 17: 22-26… Jesus asks that all who believe in Him will share in His glory</a:t>
            </a:r>
          </a:p>
          <a:p>
            <a:r>
              <a:rPr lang="en-US" dirty="0"/>
              <a:t>Now this week we are going to explore why it is proper for Jesus to receive His glory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8A05E-F5DD-ED49-732C-04AD4DEA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F92B9-EAD0-C01A-904C-54447B665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two reasons listed why Jesus </a:t>
            </a:r>
            <a:r>
              <a:rPr lang="en-US" b="1" u="sng" dirty="0"/>
              <a:t>deserves</a:t>
            </a:r>
            <a:r>
              <a:rPr lang="en-US" dirty="0"/>
              <a:t> to be glorified</a:t>
            </a:r>
          </a:p>
          <a:p>
            <a:pPr lvl="1"/>
            <a:r>
              <a:rPr lang="en-US" dirty="0"/>
              <a:t>Who He is</a:t>
            </a:r>
          </a:p>
          <a:p>
            <a:pPr lvl="2"/>
            <a:r>
              <a:rPr lang="en-US" dirty="0"/>
              <a:t>John 17: 2… You gave Him all authority</a:t>
            </a:r>
          </a:p>
          <a:p>
            <a:pPr lvl="1"/>
            <a:r>
              <a:rPr lang="en-US" dirty="0"/>
              <a:t>What He has done</a:t>
            </a:r>
          </a:p>
          <a:p>
            <a:pPr lvl="2"/>
            <a:r>
              <a:rPr lang="en-US" dirty="0"/>
              <a:t>John 17: 4…(Jesus) accomplished the work the Father commissioned Him to do</a:t>
            </a:r>
          </a:p>
          <a:p>
            <a:r>
              <a:rPr lang="en-US" dirty="0"/>
              <a:t>John 17: 1… all authority?</a:t>
            </a:r>
          </a:p>
          <a:p>
            <a:pPr lvl="1"/>
            <a:r>
              <a:rPr lang="en-US" dirty="0"/>
              <a:t>To do what?</a:t>
            </a:r>
          </a:p>
          <a:p>
            <a:pPr lvl="1"/>
            <a:r>
              <a:rPr lang="en-US" dirty="0"/>
              <a:t>John 17: 2b… ”He may give eternal life”</a:t>
            </a:r>
          </a:p>
        </p:txBody>
      </p:sp>
    </p:spTree>
    <p:extLst>
      <p:ext uri="{BB962C8B-B14F-4D97-AF65-F5344CB8AC3E}">
        <p14:creationId xmlns:p14="http://schemas.microsoft.com/office/powerpoint/2010/main" val="199521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894BD-A0EF-C39D-07E6-0E5477B8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138A3-C3DB-1981-FE8C-991FCFE8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Matthew 28: 18; Ephesians 1: 18-23</a:t>
            </a:r>
          </a:p>
          <a:p>
            <a:pPr lvl="1"/>
            <a:r>
              <a:rPr lang="en-US" dirty="0"/>
              <a:t>For what reason is all authority given to Jesus?</a:t>
            </a:r>
          </a:p>
          <a:p>
            <a:pPr lvl="1"/>
            <a:r>
              <a:rPr lang="en-US" dirty="0"/>
              <a:t>John 1: 1-4</a:t>
            </a:r>
          </a:p>
          <a:p>
            <a:pPr lvl="2"/>
            <a:r>
              <a:rPr lang="en-US" dirty="0"/>
              <a:t>Revelation 19: 13</a:t>
            </a:r>
          </a:p>
          <a:p>
            <a:pPr lvl="3"/>
            <a:r>
              <a:rPr lang="en-US" dirty="0"/>
              <a:t>His name is The Word of God</a:t>
            </a:r>
          </a:p>
          <a:p>
            <a:pPr lvl="3"/>
            <a:r>
              <a:rPr lang="en-US" dirty="0"/>
              <a:t>The logos of God</a:t>
            </a:r>
          </a:p>
          <a:p>
            <a:r>
              <a:rPr lang="en-US" dirty="0"/>
              <a:t>Logos is an interesting word</a:t>
            </a:r>
          </a:p>
          <a:p>
            <a:pPr lvl="1"/>
            <a:r>
              <a:rPr lang="en-US" dirty="0"/>
              <a:t>Greeks used it to describe the “designer, power, force” which made the universe</a:t>
            </a:r>
          </a:p>
          <a:p>
            <a:pPr lvl="2"/>
            <a:r>
              <a:rPr lang="en-US" dirty="0"/>
              <a:t>They were awed by the complexity of nature</a:t>
            </a:r>
          </a:p>
        </p:txBody>
      </p:sp>
    </p:spTree>
    <p:extLst>
      <p:ext uri="{BB962C8B-B14F-4D97-AF65-F5344CB8AC3E}">
        <p14:creationId xmlns:p14="http://schemas.microsoft.com/office/powerpoint/2010/main" val="311640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40FF-486B-3E02-5024-1FC46343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33ED0-B627-0ED7-7713-1714AF1F5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That complexity led them to contemplate</a:t>
            </a:r>
          </a:p>
          <a:p>
            <a:pPr lvl="1"/>
            <a:r>
              <a:rPr lang="en-US" dirty="0"/>
              <a:t>For there to be something there must be someone… a designer</a:t>
            </a:r>
          </a:p>
          <a:p>
            <a:pPr lvl="2"/>
            <a:r>
              <a:rPr lang="en-US" dirty="0"/>
              <a:t>We would say the same thing concerning structures</a:t>
            </a:r>
          </a:p>
          <a:p>
            <a:pPr lvl="2"/>
            <a:r>
              <a:rPr lang="en-US" dirty="0"/>
              <a:t>Example…</a:t>
            </a:r>
          </a:p>
          <a:p>
            <a:pPr lvl="3"/>
            <a:r>
              <a:rPr lang="en-US" dirty="0"/>
              <a:t>The word “the” by itself could a random selection</a:t>
            </a:r>
          </a:p>
          <a:p>
            <a:pPr lvl="3"/>
            <a:r>
              <a:rPr lang="en-US" dirty="0"/>
              <a:t>But if additional information is added…</a:t>
            </a:r>
          </a:p>
          <a:p>
            <a:pPr lvl="3"/>
            <a:r>
              <a:rPr lang="en-US" dirty="0"/>
              <a:t>The Osseo Community Church is located at W15549 Gilbert Road, Osseo WI</a:t>
            </a:r>
          </a:p>
          <a:p>
            <a:pPr lvl="3"/>
            <a:r>
              <a:rPr lang="en-US" dirty="0"/>
              <a:t>We would say this is not random… but designed</a:t>
            </a:r>
          </a:p>
          <a:p>
            <a:pPr lvl="3"/>
            <a:r>
              <a:rPr lang="en-US" dirty="0"/>
              <a:t>Here we have a sentence of only 56 characters…</a:t>
            </a:r>
          </a:p>
        </p:txBody>
      </p:sp>
    </p:spTree>
    <p:extLst>
      <p:ext uri="{BB962C8B-B14F-4D97-AF65-F5344CB8AC3E}">
        <p14:creationId xmlns:p14="http://schemas.microsoft.com/office/powerpoint/2010/main" val="131525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2CB4D-E7A6-CA14-25D3-7AFC9FDA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AADEF-F100-4058-215C-5B0D00DC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then would we conclude from the discovery of DNA?</a:t>
            </a:r>
          </a:p>
          <a:p>
            <a:pPr lvl="1"/>
            <a:r>
              <a:rPr lang="en-US" dirty="0"/>
              <a:t>There are 30 Trillion cells in the human body</a:t>
            </a:r>
          </a:p>
          <a:p>
            <a:pPr lvl="1"/>
            <a:r>
              <a:rPr lang="en-US" dirty="0"/>
              <a:t>There is DNA in nearly every cell</a:t>
            </a:r>
          </a:p>
          <a:p>
            <a:pPr lvl="2"/>
            <a:r>
              <a:rPr lang="en-US" dirty="0"/>
              <a:t>DNA consists of 3.5 billion “letters/characters”</a:t>
            </a:r>
          </a:p>
          <a:p>
            <a:r>
              <a:rPr lang="en-US" dirty="0"/>
              <a:t>Could we then conclude that for something to be made so complex there had to be designer/creator?</a:t>
            </a:r>
          </a:p>
          <a:p>
            <a:pPr lvl="1"/>
            <a:r>
              <a:rPr lang="en-US" dirty="0"/>
              <a:t>Genesis 1: 26-27; Matthew 4: 23-25</a:t>
            </a:r>
          </a:p>
          <a:p>
            <a:r>
              <a:rPr lang="en-US" dirty="0"/>
              <a:t>John 1: 1… ”in the beginning” Genesis 1: 1… ”God created”</a:t>
            </a:r>
          </a:p>
          <a:p>
            <a:pPr lvl="1"/>
            <a:r>
              <a:rPr lang="en-US" dirty="0"/>
              <a:t>Was the “Someone” who created the complex structure… created the heavens and the earth</a:t>
            </a:r>
          </a:p>
          <a:p>
            <a:pPr lvl="1"/>
            <a:r>
              <a:rPr lang="en-US" dirty="0"/>
              <a:t>THE WORD… John 1: 1-3</a:t>
            </a:r>
          </a:p>
        </p:txBody>
      </p:sp>
    </p:spTree>
    <p:extLst>
      <p:ext uri="{BB962C8B-B14F-4D97-AF65-F5344CB8AC3E}">
        <p14:creationId xmlns:p14="http://schemas.microsoft.com/office/powerpoint/2010/main" val="366852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A5C8B-6045-CEB7-1C30-6FD5F00C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D7ED9-4785-5C54-0AB3-A890A893A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1: 14</a:t>
            </a:r>
          </a:p>
          <a:p>
            <a:pPr lvl="1"/>
            <a:r>
              <a:rPr lang="en-US" dirty="0"/>
              <a:t>The Word “became”</a:t>
            </a:r>
          </a:p>
          <a:p>
            <a:pPr lvl="2"/>
            <a:r>
              <a:rPr lang="en-US" dirty="0"/>
              <a:t>Greek… </a:t>
            </a:r>
            <a:r>
              <a:rPr lang="en-US" dirty="0" err="1"/>
              <a:t>ginomai</a:t>
            </a:r>
            <a:endParaRPr lang="en-US" dirty="0"/>
          </a:p>
          <a:p>
            <a:pPr lvl="3"/>
            <a:r>
              <a:rPr lang="en-US" dirty="0"/>
              <a:t>Meaning… “something it never was before”</a:t>
            </a:r>
          </a:p>
          <a:p>
            <a:r>
              <a:rPr lang="en-US" dirty="0"/>
              <a:t>The Word was in the beginning</a:t>
            </a:r>
          </a:p>
          <a:p>
            <a:pPr lvl="1"/>
            <a:r>
              <a:rPr lang="en-US" dirty="0"/>
              <a:t>The Word was with God</a:t>
            </a:r>
          </a:p>
          <a:p>
            <a:pPr lvl="2"/>
            <a:r>
              <a:rPr lang="en-US" dirty="0"/>
              <a:t>With… meaning “face to face with God”</a:t>
            </a:r>
          </a:p>
          <a:p>
            <a:pPr lvl="2"/>
            <a:r>
              <a:rPr lang="en-US" dirty="0"/>
              <a:t>Coexistent with the Father and Holy Spirit (Genesis 1: 2)</a:t>
            </a:r>
          </a:p>
          <a:p>
            <a:pPr lvl="1"/>
            <a:r>
              <a:rPr lang="en-US" dirty="0"/>
              <a:t>Outside of creation</a:t>
            </a:r>
          </a:p>
          <a:p>
            <a:pPr lvl="1"/>
            <a:r>
              <a:rPr lang="en-US" dirty="0"/>
              <a:t>Now has entered into creation</a:t>
            </a:r>
          </a:p>
          <a:p>
            <a:pPr lvl="2"/>
            <a:r>
              <a:rPr lang="en-US" dirty="0"/>
              <a:t>Philippians 2: 5-8</a:t>
            </a:r>
          </a:p>
        </p:txBody>
      </p:sp>
    </p:spTree>
    <p:extLst>
      <p:ext uri="{BB962C8B-B14F-4D97-AF65-F5344CB8AC3E}">
        <p14:creationId xmlns:p14="http://schemas.microsoft.com/office/powerpoint/2010/main" val="359912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194D-0D9C-B58E-D906-A3C0990A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03FC2-2E20-AC6B-EF24-15FFD7C96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1: 3</a:t>
            </a:r>
          </a:p>
          <a:p>
            <a:pPr lvl="1"/>
            <a:r>
              <a:rPr lang="en-US" dirty="0"/>
              <a:t>All things came into being  through Him</a:t>
            </a:r>
          </a:p>
          <a:p>
            <a:pPr lvl="2"/>
            <a:r>
              <a:rPr lang="en-US" dirty="0"/>
              <a:t>Part one of this verse</a:t>
            </a:r>
          </a:p>
          <a:p>
            <a:pPr lvl="1"/>
            <a:r>
              <a:rPr lang="en-US" dirty="0"/>
              <a:t>Apart from Him nothing came into being</a:t>
            </a:r>
          </a:p>
          <a:p>
            <a:pPr lvl="2"/>
            <a:r>
              <a:rPr lang="en-US" dirty="0"/>
              <a:t>Part two of this verse</a:t>
            </a:r>
          </a:p>
          <a:p>
            <a:r>
              <a:rPr lang="en-US" dirty="0"/>
              <a:t>How can this be?</a:t>
            </a:r>
          </a:p>
          <a:p>
            <a:pPr lvl="1"/>
            <a:r>
              <a:rPr lang="en-US" dirty="0"/>
              <a:t>John 1: 4…</a:t>
            </a:r>
          </a:p>
          <a:p>
            <a:pPr lvl="2"/>
            <a:r>
              <a:rPr lang="en-US" dirty="0"/>
              <a:t>In Him was life</a:t>
            </a:r>
          </a:p>
          <a:p>
            <a:pPr lvl="2"/>
            <a:r>
              <a:rPr lang="en-US" dirty="0"/>
              <a:t>Earliest MSS… use the word “is”</a:t>
            </a:r>
          </a:p>
          <a:p>
            <a:pPr lvl="3"/>
            <a:r>
              <a:rPr lang="en-US" dirty="0"/>
              <a:t>Literally “in the Word/in Him…  </a:t>
            </a:r>
            <a:r>
              <a:rPr lang="en-US" u="sng" dirty="0"/>
              <a:t>ever is life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096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B596-51ED-EF19-E4F5-B1644DB4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Glorify Your 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2BD8-2ED6-C233-5FB9-74FE59822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is this important for us to know?</a:t>
            </a:r>
          </a:p>
          <a:p>
            <a:pPr lvl="1"/>
            <a:r>
              <a:rPr lang="en-US" dirty="0"/>
              <a:t>Creation was not a definite act</a:t>
            </a:r>
          </a:p>
          <a:p>
            <a:pPr lvl="2"/>
            <a:r>
              <a:rPr lang="en-US" dirty="0"/>
              <a:t>Hebrews 1: 3…</a:t>
            </a:r>
          </a:p>
          <a:p>
            <a:pPr lvl="3"/>
            <a:r>
              <a:rPr lang="en-US" dirty="0"/>
              <a:t>“upholds all things by the Word of His power”</a:t>
            </a:r>
          </a:p>
          <a:p>
            <a:pPr lvl="2"/>
            <a:r>
              <a:rPr lang="en-US" dirty="0"/>
              <a:t>Ellicott’s Commentary…</a:t>
            </a:r>
          </a:p>
          <a:p>
            <a:pPr lvl="3"/>
            <a:r>
              <a:rPr lang="en-US" dirty="0"/>
              <a:t>There is a constant development of the germs implanted in all the varied forms of being, and these find their sustaining power in the one central source of life</a:t>
            </a:r>
          </a:p>
          <a:p>
            <a:pPr lvl="3"/>
            <a:r>
              <a:rPr lang="en-US" dirty="0"/>
              <a:t>Think about that…even the smallest bacteria finds life through God</a:t>
            </a:r>
          </a:p>
        </p:txBody>
      </p:sp>
    </p:spTree>
    <p:extLst>
      <p:ext uri="{BB962C8B-B14F-4D97-AF65-F5344CB8AC3E}">
        <p14:creationId xmlns:p14="http://schemas.microsoft.com/office/powerpoint/2010/main" val="355359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827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Glorify Your Son</vt:lpstr>
      <vt:lpstr>Glorify Your Son</vt:lpstr>
      <vt:lpstr>Glorify Your Son</vt:lpstr>
      <vt:lpstr>Glorify Your Son</vt:lpstr>
      <vt:lpstr>Glorify Your Son</vt:lpstr>
      <vt:lpstr>Glorify Your Son</vt:lpstr>
      <vt:lpstr>Glorify Your Son</vt:lpstr>
      <vt:lpstr>Glorify Your Son</vt:lpstr>
      <vt:lpstr>Glorify Your Son</vt:lpstr>
      <vt:lpstr>Glorify Your Son</vt:lpstr>
      <vt:lpstr>Glorify Your Son</vt:lpstr>
      <vt:lpstr>Glorify Your 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2023-08-14T18:13:30Z</dcterms:modified>
</cp:coreProperties>
</file>