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5: 1-18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E1B7E-29A5-4F7D-09A2-F8DB7437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AB24-3732-C550-F54C-B687C7FA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4420"/>
            <a:ext cx="11131062" cy="57835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we to learn?</a:t>
            </a:r>
          </a:p>
          <a:p>
            <a:pPr lvl="1"/>
            <a:r>
              <a:rPr lang="en-US" dirty="0"/>
              <a:t>Jesus could care less about our traditions</a:t>
            </a:r>
          </a:p>
          <a:p>
            <a:pPr lvl="2"/>
            <a:r>
              <a:rPr lang="en-US" dirty="0"/>
              <a:t>The robes the clergy wears</a:t>
            </a:r>
          </a:p>
          <a:p>
            <a:pPr lvl="2"/>
            <a:r>
              <a:rPr lang="en-US" dirty="0"/>
              <a:t>What we use for the Lord’s Supper</a:t>
            </a:r>
          </a:p>
          <a:p>
            <a:pPr lvl="2"/>
            <a:r>
              <a:rPr lang="en-US" dirty="0"/>
              <a:t>How many times we attend church</a:t>
            </a:r>
          </a:p>
          <a:p>
            <a:pPr lvl="1"/>
            <a:r>
              <a:rPr lang="en-US" dirty="0"/>
              <a:t>What He is looking for are people</a:t>
            </a:r>
          </a:p>
          <a:p>
            <a:pPr lvl="2"/>
            <a:r>
              <a:rPr lang="en-US" dirty="0"/>
              <a:t>Who’s hearts are fully committed to Him</a:t>
            </a:r>
          </a:p>
          <a:p>
            <a:r>
              <a:rPr lang="en-US" dirty="0"/>
              <a:t>Vs 14…..Do not sin anymore</a:t>
            </a:r>
          </a:p>
          <a:p>
            <a:pPr lvl="1"/>
            <a:r>
              <a:rPr lang="en-US" dirty="0"/>
              <a:t>So that nothing worse happens to you??</a:t>
            </a:r>
          </a:p>
          <a:p>
            <a:pPr lvl="1"/>
            <a:r>
              <a:rPr lang="en-US" dirty="0"/>
              <a:t>What is worse than 38 years of illness?</a:t>
            </a:r>
          </a:p>
          <a:p>
            <a:pPr lvl="1"/>
            <a:r>
              <a:rPr lang="en-US" dirty="0"/>
              <a:t>Eternity in Hell</a:t>
            </a:r>
          </a:p>
          <a:p>
            <a:pPr lvl="1"/>
            <a:r>
              <a:rPr lang="en-US" dirty="0"/>
              <a:t>There is always a penalty for 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7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2064-E5C5-73F2-5568-47D85698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81C3-9453-CE70-3416-9E47AA376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85850"/>
            <a:ext cx="11131062" cy="5772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5: 15</a:t>
            </a:r>
          </a:p>
          <a:p>
            <a:pPr lvl="1"/>
            <a:r>
              <a:rPr lang="en-US" dirty="0"/>
              <a:t>The man told the Jews</a:t>
            </a:r>
          </a:p>
          <a:p>
            <a:pPr lvl="1"/>
            <a:r>
              <a:rPr lang="en-US" dirty="0"/>
              <a:t>What an ungrateful wretch…</a:t>
            </a:r>
          </a:p>
          <a:p>
            <a:pPr lvl="1"/>
            <a:r>
              <a:rPr lang="en-US" dirty="0"/>
              <a:t>What about me?</a:t>
            </a:r>
          </a:p>
          <a:p>
            <a:pPr lvl="2"/>
            <a:r>
              <a:rPr lang="en-US" dirty="0"/>
              <a:t>How grateful am I for what Christ has done for me?</a:t>
            </a:r>
          </a:p>
          <a:p>
            <a:pPr lvl="2"/>
            <a:r>
              <a:rPr lang="en-US" dirty="0"/>
              <a:t>Am I always to busy with “my life” to be bothered by Him?</a:t>
            </a:r>
          </a:p>
          <a:p>
            <a:pPr lvl="2"/>
            <a:r>
              <a:rPr lang="en-US" dirty="0"/>
              <a:t>What if I see a need…</a:t>
            </a:r>
          </a:p>
          <a:p>
            <a:pPr lvl="3"/>
            <a:r>
              <a:rPr lang="en-US" dirty="0"/>
              <a:t>Do I have to volunteer?</a:t>
            </a:r>
          </a:p>
          <a:p>
            <a:pPr lvl="3"/>
            <a:r>
              <a:rPr lang="en-US" dirty="0"/>
              <a:t>Here I am Lord… use me????</a:t>
            </a:r>
          </a:p>
        </p:txBody>
      </p:sp>
    </p:spTree>
    <p:extLst>
      <p:ext uri="{BB962C8B-B14F-4D97-AF65-F5344CB8AC3E}">
        <p14:creationId xmlns:p14="http://schemas.microsoft.com/office/powerpoint/2010/main" val="2647466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127E-0908-8F3C-BF83-CC06A3CF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AD520-AAF8-8348-A029-29A3A166E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31570"/>
            <a:ext cx="11131062" cy="57264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5: 17… He answered them</a:t>
            </a:r>
          </a:p>
          <a:p>
            <a:pPr lvl="1"/>
            <a:r>
              <a:rPr lang="en-US" dirty="0"/>
              <a:t>My Father is working</a:t>
            </a:r>
          </a:p>
          <a:p>
            <a:pPr lvl="1"/>
            <a:r>
              <a:rPr lang="en-US" dirty="0"/>
              <a:t>I am working too</a:t>
            </a:r>
          </a:p>
          <a:p>
            <a:r>
              <a:rPr lang="en-US" dirty="0"/>
              <a:t>Because I and the Father are One</a:t>
            </a:r>
          </a:p>
          <a:p>
            <a:pPr lvl="1"/>
            <a:r>
              <a:rPr lang="en-US" dirty="0"/>
              <a:t>John 5: 18</a:t>
            </a:r>
          </a:p>
          <a:p>
            <a:r>
              <a:rPr lang="en-US" dirty="0"/>
              <a:t>What have we learned?</a:t>
            </a:r>
          </a:p>
          <a:p>
            <a:pPr lvl="1"/>
            <a:r>
              <a:rPr lang="en-US" dirty="0"/>
              <a:t>There are very few people who live with eternity in mind</a:t>
            </a:r>
          </a:p>
          <a:p>
            <a:pPr lvl="1"/>
            <a:r>
              <a:rPr lang="en-US" dirty="0"/>
              <a:t>Are you one of them?</a:t>
            </a:r>
          </a:p>
          <a:p>
            <a:pPr lvl="1"/>
            <a:r>
              <a:rPr lang="en-US" dirty="0"/>
              <a:t>Or do you live with the thought of eternity as the main focus of your life?</a:t>
            </a:r>
          </a:p>
        </p:txBody>
      </p:sp>
    </p:spTree>
    <p:extLst>
      <p:ext uri="{BB962C8B-B14F-4D97-AF65-F5344CB8AC3E}">
        <p14:creationId xmlns:p14="http://schemas.microsoft.com/office/powerpoint/2010/main" val="291603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2E37-0CB9-0EEA-7B80-59D3D040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D5592-415B-9D56-5932-A5DC0E1C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Then… Get Up and Walk</a:t>
            </a:r>
          </a:p>
        </p:txBody>
      </p:sp>
    </p:spTree>
    <p:extLst>
      <p:ext uri="{BB962C8B-B14F-4D97-AF65-F5344CB8AC3E}">
        <p14:creationId xmlns:p14="http://schemas.microsoft.com/office/powerpoint/2010/main" val="289114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5: 1-18</a:t>
            </a:r>
          </a:p>
          <a:p>
            <a:pPr lvl="1"/>
            <a:r>
              <a:rPr lang="en-US" dirty="0"/>
              <a:t>Perhaps one of the saddest scenes in the Bible</a:t>
            </a:r>
          </a:p>
          <a:p>
            <a:r>
              <a:rPr lang="en-US" dirty="0"/>
              <a:t>Passage starts with these words</a:t>
            </a:r>
          </a:p>
          <a:p>
            <a:pPr lvl="1"/>
            <a:r>
              <a:rPr lang="en-US" dirty="0"/>
              <a:t>“After these things”</a:t>
            </a:r>
          </a:p>
          <a:p>
            <a:pPr lvl="1"/>
            <a:r>
              <a:rPr lang="en-US" dirty="0"/>
              <a:t>Healing of the nobleman's’ son/woman at the well</a:t>
            </a:r>
          </a:p>
          <a:p>
            <a:pPr lvl="1"/>
            <a:r>
              <a:rPr lang="en-US" dirty="0"/>
              <a:t>Perhaps other miracles as well in Galilee (John 21: 25)</a:t>
            </a:r>
          </a:p>
          <a:p>
            <a:r>
              <a:rPr lang="en-US" dirty="0"/>
              <a:t>Note the setting</a:t>
            </a:r>
          </a:p>
          <a:p>
            <a:pPr lvl="1"/>
            <a:r>
              <a:rPr lang="en-US" dirty="0"/>
              <a:t>At the pool called “Bethesda”</a:t>
            </a:r>
          </a:p>
          <a:p>
            <a:pPr lvl="1"/>
            <a:r>
              <a:rPr lang="en-US" dirty="0"/>
              <a:t>The name means “house of mercy”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1564-F3B9-61F3-C787-EB1E6984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72E2-87C6-8E2F-EAB6-99C5EA18F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pool was located “by the sheep gate”</a:t>
            </a:r>
          </a:p>
          <a:p>
            <a:pPr lvl="1"/>
            <a:r>
              <a:rPr lang="en-US" dirty="0"/>
              <a:t>This is where all the lambs to be slaughtered</a:t>
            </a:r>
          </a:p>
          <a:p>
            <a:pPr lvl="1"/>
            <a:r>
              <a:rPr lang="en-US" dirty="0"/>
              <a:t>Were led into the temple area in Jerusalem</a:t>
            </a:r>
          </a:p>
          <a:p>
            <a:r>
              <a:rPr lang="en-US" dirty="0"/>
              <a:t>There is this pool with 5 porticoes/roofs</a:t>
            </a:r>
          </a:p>
          <a:p>
            <a:r>
              <a:rPr lang="en-US" dirty="0"/>
              <a:t>There was laid</a:t>
            </a:r>
          </a:p>
          <a:p>
            <a:pPr lvl="1"/>
            <a:r>
              <a:rPr lang="en-US" dirty="0"/>
              <a:t>Sick, blind, lame and withered</a:t>
            </a:r>
          </a:p>
          <a:p>
            <a:pPr lvl="1"/>
            <a:r>
              <a:rPr lang="en-US" dirty="0"/>
              <a:t>All hoping for a miracle</a:t>
            </a:r>
          </a:p>
          <a:p>
            <a:r>
              <a:rPr lang="en-US" dirty="0"/>
              <a:t>John 5: 3b-4</a:t>
            </a:r>
          </a:p>
        </p:txBody>
      </p:sp>
    </p:spTree>
    <p:extLst>
      <p:ext uri="{BB962C8B-B14F-4D97-AF65-F5344CB8AC3E}">
        <p14:creationId xmlns:p14="http://schemas.microsoft.com/office/powerpoint/2010/main" val="316778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2F4D-44E2-7D83-F4D6-8C1B5962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91CC-04CF-E478-3B91-B4FE26633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brackets on these verses</a:t>
            </a:r>
          </a:p>
          <a:p>
            <a:pPr lvl="1"/>
            <a:r>
              <a:rPr lang="en-US" dirty="0"/>
              <a:t>What does mean?</a:t>
            </a:r>
          </a:p>
          <a:p>
            <a:pPr lvl="1"/>
            <a:r>
              <a:rPr lang="en-US" dirty="0"/>
              <a:t>This is not in the original text</a:t>
            </a:r>
          </a:p>
          <a:p>
            <a:pPr lvl="1"/>
            <a:r>
              <a:rPr lang="en-US" dirty="0"/>
              <a:t>It was added as a explanation of why the people were there</a:t>
            </a:r>
          </a:p>
          <a:p>
            <a:pPr lvl="1"/>
            <a:r>
              <a:rPr lang="en-US" dirty="0"/>
              <a:t>Why do I point this out to you?</a:t>
            </a:r>
          </a:p>
          <a:p>
            <a:pPr lvl="2"/>
            <a:r>
              <a:rPr lang="en-US" dirty="0"/>
              <a:t>Superstition is not a new thing</a:t>
            </a:r>
          </a:p>
          <a:p>
            <a:pPr lvl="2"/>
            <a:r>
              <a:rPr lang="en-US" dirty="0"/>
              <a:t>and the latest fad for… you name it is now available</a:t>
            </a:r>
          </a:p>
        </p:txBody>
      </p:sp>
    </p:spTree>
    <p:extLst>
      <p:ext uri="{BB962C8B-B14F-4D97-AF65-F5344CB8AC3E}">
        <p14:creationId xmlns:p14="http://schemas.microsoft.com/office/powerpoint/2010/main" val="293049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6CFB-7DBA-1133-ABC9-183EAB53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B49C2-B04E-6392-067F-BCB7F519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5: 5… a man, an ordinary man</a:t>
            </a:r>
          </a:p>
          <a:p>
            <a:pPr lvl="1"/>
            <a:r>
              <a:rPr lang="en-US" dirty="0"/>
              <a:t>Been ill for 38 years</a:t>
            </a:r>
          </a:p>
          <a:p>
            <a:pPr lvl="1"/>
            <a:r>
              <a:rPr lang="en-US" dirty="0"/>
              <a:t>We do not know what his malady was??</a:t>
            </a:r>
          </a:p>
          <a:p>
            <a:pPr lvl="1"/>
            <a:r>
              <a:rPr lang="en-US" dirty="0"/>
              <a:t>But we do know (John 5: 6)</a:t>
            </a:r>
          </a:p>
          <a:p>
            <a:pPr lvl="1"/>
            <a:r>
              <a:rPr lang="en-US" dirty="0"/>
              <a:t>He had been like this for a long time</a:t>
            </a:r>
          </a:p>
          <a:p>
            <a:r>
              <a:rPr lang="en-US" dirty="0"/>
              <a:t>Do you wish to get well?</a:t>
            </a:r>
          </a:p>
          <a:p>
            <a:pPr lvl="1"/>
            <a:r>
              <a:rPr lang="en-US" dirty="0"/>
              <a:t>The man’s answer</a:t>
            </a:r>
          </a:p>
          <a:p>
            <a:pPr lvl="1"/>
            <a:r>
              <a:rPr lang="en-US" dirty="0"/>
              <a:t>No one this here to help me</a:t>
            </a:r>
          </a:p>
        </p:txBody>
      </p:sp>
    </p:spTree>
    <p:extLst>
      <p:ext uri="{BB962C8B-B14F-4D97-AF65-F5344CB8AC3E}">
        <p14:creationId xmlns:p14="http://schemas.microsoft.com/office/powerpoint/2010/main" val="300388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BF12-69C1-A297-5A9B-3463F109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0E15-B30F-AB7E-AB09-6C2D870BA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there is no mention of the man’s faith</a:t>
            </a:r>
          </a:p>
          <a:p>
            <a:r>
              <a:rPr lang="en-US" dirty="0"/>
              <a:t>No mention of him knowing who Jesus is</a:t>
            </a:r>
          </a:p>
          <a:p>
            <a:r>
              <a:rPr lang="en-US" dirty="0"/>
              <a:t>Jesus said…</a:t>
            </a:r>
          </a:p>
          <a:p>
            <a:pPr lvl="1"/>
            <a:r>
              <a:rPr lang="en-US" dirty="0"/>
              <a:t>Pick up your pallet and walk</a:t>
            </a:r>
          </a:p>
          <a:p>
            <a:pPr lvl="1"/>
            <a:r>
              <a:rPr lang="en-US" dirty="0"/>
              <a:t>Immediately the man became well</a:t>
            </a:r>
          </a:p>
          <a:p>
            <a:pPr lvl="1"/>
            <a:r>
              <a:rPr lang="en-US" dirty="0"/>
              <a:t>Picked up his pallet and began to walk</a:t>
            </a:r>
          </a:p>
          <a:p>
            <a:r>
              <a:rPr lang="en-US" dirty="0"/>
              <a:t>John 5: 9b… it was Sabbath on that day</a:t>
            </a:r>
          </a:p>
          <a:p>
            <a:pPr lvl="1"/>
            <a:r>
              <a:rPr lang="en-US" dirty="0"/>
              <a:t>Jeremiah 17: 19-23</a:t>
            </a:r>
          </a:p>
        </p:txBody>
      </p:sp>
    </p:spTree>
    <p:extLst>
      <p:ext uri="{BB962C8B-B14F-4D97-AF65-F5344CB8AC3E}">
        <p14:creationId xmlns:p14="http://schemas.microsoft.com/office/powerpoint/2010/main" val="278582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E2B3-A54F-9373-D2BE-8B848036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C15D-EB06-598F-8537-CFA7668A4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5: 10… you can’t do this</a:t>
            </a:r>
          </a:p>
          <a:p>
            <a:pPr lvl="1"/>
            <a:r>
              <a:rPr lang="en-US" dirty="0"/>
              <a:t>John 5: 11… The man who made me well told me to…</a:t>
            </a:r>
          </a:p>
          <a:p>
            <a:r>
              <a:rPr lang="en-US" dirty="0"/>
              <a:t>Who was this who told you this sinful thing?</a:t>
            </a:r>
          </a:p>
          <a:p>
            <a:pPr lvl="1"/>
            <a:r>
              <a:rPr lang="en-US" dirty="0"/>
              <a:t>No compassion over the healing</a:t>
            </a:r>
          </a:p>
          <a:p>
            <a:pPr lvl="1"/>
            <a:r>
              <a:rPr lang="en-US" dirty="0"/>
              <a:t>No joy over the miracle</a:t>
            </a:r>
          </a:p>
          <a:p>
            <a:pPr lvl="1"/>
            <a:r>
              <a:rPr lang="en-US" dirty="0"/>
              <a:t>Only rage over the perceived sin</a:t>
            </a:r>
          </a:p>
          <a:p>
            <a:pPr lvl="2"/>
            <a:r>
              <a:rPr lang="en-US" dirty="0"/>
              <a:t>In their view????</a:t>
            </a:r>
          </a:p>
          <a:p>
            <a:r>
              <a:rPr lang="en-US" dirty="0"/>
              <a:t>The man did not know who it was</a:t>
            </a:r>
          </a:p>
        </p:txBody>
      </p:sp>
    </p:spTree>
    <p:extLst>
      <p:ext uri="{BB962C8B-B14F-4D97-AF65-F5344CB8AC3E}">
        <p14:creationId xmlns:p14="http://schemas.microsoft.com/office/powerpoint/2010/main" val="406018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1C66-B281-0BD5-C552-5FDC0BFD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5939-476D-D3B5-FA51-EC525FFC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could you not know who healed you?</a:t>
            </a:r>
          </a:p>
          <a:p>
            <a:pPr lvl="1"/>
            <a:r>
              <a:rPr lang="en-US" dirty="0"/>
              <a:t>Luke 12: 1, John 6: 5-10</a:t>
            </a:r>
          </a:p>
          <a:p>
            <a:r>
              <a:rPr lang="en-US" dirty="0"/>
              <a:t>Why are we told this?</a:t>
            </a:r>
          </a:p>
          <a:p>
            <a:pPr lvl="1"/>
            <a:r>
              <a:rPr lang="en-US" dirty="0"/>
              <a:t>The issue of this miracle is not the healing itself</a:t>
            </a:r>
          </a:p>
          <a:p>
            <a:pPr lvl="1"/>
            <a:r>
              <a:rPr lang="en-US" dirty="0"/>
              <a:t>Rather this issue is</a:t>
            </a:r>
          </a:p>
          <a:p>
            <a:pPr lvl="2"/>
            <a:r>
              <a:rPr lang="en-US" dirty="0"/>
              <a:t>John 5: 16, John 5: 18, John 7: 25-26; John 7: 3—32</a:t>
            </a:r>
          </a:p>
          <a:p>
            <a:r>
              <a:rPr lang="en-US" dirty="0"/>
              <a:t>If you in this day were a follower of Christ</a:t>
            </a:r>
          </a:p>
          <a:p>
            <a:pPr lvl="1"/>
            <a:r>
              <a:rPr lang="en-US" dirty="0"/>
              <a:t>You were ostracized</a:t>
            </a:r>
          </a:p>
          <a:p>
            <a:pPr lvl="1"/>
            <a:r>
              <a:rPr lang="en-US" dirty="0"/>
              <a:t>You were maligned (John 9: 24-34)</a:t>
            </a:r>
          </a:p>
        </p:txBody>
      </p:sp>
    </p:spTree>
    <p:extLst>
      <p:ext uri="{BB962C8B-B14F-4D97-AF65-F5344CB8AC3E}">
        <p14:creationId xmlns:p14="http://schemas.microsoft.com/office/powerpoint/2010/main" val="1402443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724CA-0706-D264-E4DD-27AA6E87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Up and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DCE8-FB3D-FB52-A9DF-E3345A982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5 is the start</a:t>
            </a:r>
          </a:p>
          <a:p>
            <a:pPr lvl="1"/>
            <a:r>
              <a:rPr lang="en-US" dirty="0"/>
              <a:t>Of the persecution of Jesus</a:t>
            </a:r>
          </a:p>
          <a:p>
            <a:pPr lvl="2"/>
            <a:r>
              <a:rPr lang="en-US" dirty="0"/>
              <a:t>And anyone who followed Him in faith believing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didn’t Jesus just wait a day to heal this man?</a:t>
            </a:r>
          </a:p>
          <a:p>
            <a:pPr lvl="1"/>
            <a:r>
              <a:rPr lang="en-US" dirty="0"/>
              <a:t>Did He have a death wish?</a:t>
            </a:r>
          </a:p>
          <a:p>
            <a:r>
              <a:rPr lang="en-US" dirty="0"/>
              <a:t>Luke 6: 1-11</a:t>
            </a:r>
          </a:p>
          <a:p>
            <a:pPr lvl="1"/>
            <a:r>
              <a:rPr lang="en-US" dirty="0"/>
              <a:t>John 5: 5… The Son of Man is Lord of the Sabbath</a:t>
            </a:r>
          </a:p>
        </p:txBody>
      </p:sp>
    </p:spTree>
    <p:extLst>
      <p:ext uri="{BB962C8B-B14F-4D97-AF65-F5344CB8AC3E}">
        <p14:creationId xmlns:p14="http://schemas.microsoft.com/office/powerpoint/2010/main" val="172429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763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  <vt:lpstr>Get Up and Walk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16</cp:revision>
  <dcterms:created xsi:type="dcterms:W3CDTF">2022-06-22T12:11:31Z</dcterms:created>
  <dcterms:modified xsi:type="dcterms:W3CDTF">2022-06-29T15:40:22Z</dcterms:modified>
</cp:coreProperties>
</file>