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88535DA2-12AE-4352-832D-52C738F715CE}"/>
    <pc:docChg chg="undo custSel delSld modSld">
      <pc:chgData name="Al Trepczyk" userId="da6b4c773700c1fb" providerId="LiveId" clId="{88535DA2-12AE-4352-832D-52C738F715CE}" dt="2024-03-27T15:14:52.003" v="96" actId="20577"/>
      <pc:docMkLst>
        <pc:docMk/>
      </pc:docMkLst>
      <pc:sldChg chg="modSp mod">
        <pc:chgData name="Al Trepczyk" userId="da6b4c773700c1fb" providerId="LiveId" clId="{88535DA2-12AE-4352-832D-52C738F715CE}" dt="2024-03-27T15:05:44.078" v="5" actId="20577"/>
        <pc:sldMkLst>
          <pc:docMk/>
          <pc:sldMk cId="401019681" sldId="256"/>
        </pc:sldMkLst>
        <pc:spChg chg="mod">
          <ac:chgData name="Al Trepczyk" userId="da6b4c773700c1fb" providerId="LiveId" clId="{88535DA2-12AE-4352-832D-52C738F715CE}" dt="2024-03-27T15:05:44.078" v="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88535DA2-12AE-4352-832D-52C738F715CE}" dt="2024-03-27T15:09:46.122" v="39" actId="20577"/>
        <pc:sldMkLst>
          <pc:docMk/>
          <pc:sldMk cId="3191905570" sldId="257"/>
        </pc:sldMkLst>
        <pc:spChg chg="mod">
          <ac:chgData name="Al Trepczyk" userId="da6b4c773700c1fb" providerId="LiveId" clId="{88535DA2-12AE-4352-832D-52C738F715CE}" dt="2024-03-27T15:09:46.122" v="39" actId="20577"/>
          <ac:spMkLst>
            <pc:docMk/>
            <pc:sldMk cId="3191905570" sldId="257"/>
            <ac:spMk id="3" creationId="{0D643045-8377-2551-1910-85127E1AB3A2}"/>
          </ac:spMkLst>
        </pc:spChg>
      </pc:sldChg>
      <pc:sldChg chg="modSp mod">
        <pc:chgData name="Al Trepczyk" userId="da6b4c773700c1fb" providerId="LiveId" clId="{88535DA2-12AE-4352-832D-52C738F715CE}" dt="2024-03-27T15:10:30.286" v="47"/>
        <pc:sldMkLst>
          <pc:docMk/>
          <pc:sldMk cId="2165667810" sldId="258"/>
        </pc:sldMkLst>
        <pc:spChg chg="mod">
          <ac:chgData name="Al Trepczyk" userId="da6b4c773700c1fb" providerId="LiveId" clId="{88535DA2-12AE-4352-832D-52C738F715CE}" dt="2024-03-27T15:10:30.286" v="47"/>
          <ac:spMkLst>
            <pc:docMk/>
            <pc:sldMk cId="2165667810" sldId="258"/>
            <ac:spMk id="3" creationId="{EFE628AD-85BF-89D7-233F-8F54AE2AAB78}"/>
          </ac:spMkLst>
        </pc:spChg>
      </pc:sldChg>
      <pc:sldChg chg="modSp mod">
        <pc:chgData name="Al Trepczyk" userId="da6b4c773700c1fb" providerId="LiveId" clId="{88535DA2-12AE-4352-832D-52C738F715CE}" dt="2024-03-27T15:11:26.498" v="60" actId="20577"/>
        <pc:sldMkLst>
          <pc:docMk/>
          <pc:sldMk cId="4233624457" sldId="259"/>
        </pc:sldMkLst>
        <pc:spChg chg="mod">
          <ac:chgData name="Al Trepczyk" userId="da6b4c773700c1fb" providerId="LiveId" clId="{88535DA2-12AE-4352-832D-52C738F715CE}" dt="2024-03-27T15:11:26.498" v="60" actId="20577"/>
          <ac:spMkLst>
            <pc:docMk/>
            <pc:sldMk cId="4233624457" sldId="259"/>
            <ac:spMk id="3" creationId="{DD75B7D5-DCE6-BE2E-37EB-E1B0F22BEB62}"/>
          </ac:spMkLst>
        </pc:spChg>
      </pc:sldChg>
      <pc:sldChg chg="modSp mod">
        <pc:chgData name="Al Trepczyk" userId="da6b4c773700c1fb" providerId="LiveId" clId="{88535DA2-12AE-4352-832D-52C738F715CE}" dt="2024-03-27T15:07:32.820" v="21" actId="20577"/>
        <pc:sldMkLst>
          <pc:docMk/>
          <pc:sldMk cId="2263666752" sldId="260"/>
        </pc:sldMkLst>
        <pc:spChg chg="mod">
          <ac:chgData name="Al Trepczyk" userId="da6b4c773700c1fb" providerId="LiveId" clId="{88535DA2-12AE-4352-832D-52C738F715CE}" dt="2024-03-27T15:07:32.820" v="21" actId="20577"/>
          <ac:spMkLst>
            <pc:docMk/>
            <pc:sldMk cId="2263666752" sldId="260"/>
            <ac:spMk id="3" creationId="{875EAABC-FFC3-8471-FB17-EE97B7707D9C}"/>
          </ac:spMkLst>
        </pc:spChg>
      </pc:sldChg>
      <pc:sldChg chg="modSp mod">
        <pc:chgData name="Al Trepczyk" userId="da6b4c773700c1fb" providerId="LiveId" clId="{88535DA2-12AE-4352-832D-52C738F715CE}" dt="2024-03-27T15:12:30.755" v="72" actId="20577"/>
        <pc:sldMkLst>
          <pc:docMk/>
          <pc:sldMk cId="2705293554" sldId="261"/>
        </pc:sldMkLst>
        <pc:spChg chg="mod">
          <ac:chgData name="Al Trepczyk" userId="da6b4c773700c1fb" providerId="LiveId" clId="{88535DA2-12AE-4352-832D-52C738F715CE}" dt="2024-03-27T15:12:30.755" v="72" actId="20577"/>
          <ac:spMkLst>
            <pc:docMk/>
            <pc:sldMk cId="2705293554" sldId="261"/>
            <ac:spMk id="3" creationId="{069A4ACE-97C6-8BBF-E0F8-927315D7744D}"/>
          </ac:spMkLst>
        </pc:spChg>
      </pc:sldChg>
      <pc:sldChg chg="modSp mod">
        <pc:chgData name="Al Trepczyk" userId="da6b4c773700c1fb" providerId="LiveId" clId="{88535DA2-12AE-4352-832D-52C738F715CE}" dt="2024-03-27T15:13:51.031" v="81" actId="20577"/>
        <pc:sldMkLst>
          <pc:docMk/>
          <pc:sldMk cId="132359734" sldId="262"/>
        </pc:sldMkLst>
        <pc:spChg chg="mod">
          <ac:chgData name="Al Trepczyk" userId="da6b4c773700c1fb" providerId="LiveId" clId="{88535DA2-12AE-4352-832D-52C738F715CE}" dt="2024-03-27T15:13:51.031" v="81" actId="20577"/>
          <ac:spMkLst>
            <pc:docMk/>
            <pc:sldMk cId="132359734" sldId="262"/>
            <ac:spMk id="3" creationId="{B0A0B463-2915-A47A-BBF6-28BD7649F686}"/>
          </ac:spMkLst>
        </pc:spChg>
      </pc:sldChg>
      <pc:sldChg chg="modSp mod">
        <pc:chgData name="Al Trepczyk" userId="da6b4c773700c1fb" providerId="LiveId" clId="{88535DA2-12AE-4352-832D-52C738F715CE}" dt="2024-03-27T15:14:25.971" v="84" actId="20577"/>
        <pc:sldMkLst>
          <pc:docMk/>
          <pc:sldMk cId="3012893268" sldId="263"/>
        </pc:sldMkLst>
        <pc:spChg chg="mod">
          <ac:chgData name="Al Trepczyk" userId="da6b4c773700c1fb" providerId="LiveId" clId="{88535DA2-12AE-4352-832D-52C738F715CE}" dt="2024-03-27T15:14:25.971" v="84" actId="20577"/>
          <ac:spMkLst>
            <pc:docMk/>
            <pc:sldMk cId="3012893268" sldId="263"/>
            <ac:spMk id="3" creationId="{3AC39B1A-7F69-85F0-C6CB-E33FCE3BE815}"/>
          </ac:spMkLst>
        </pc:spChg>
      </pc:sldChg>
      <pc:sldChg chg="modSp mod">
        <pc:chgData name="Al Trepczyk" userId="da6b4c773700c1fb" providerId="LiveId" clId="{88535DA2-12AE-4352-832D-52C738F715CE}" dt="2024-03-27T15:14:52.003" v="96" actId="20577"/>
        <pc:sldMkLst>
          <pc:docMk/>
          <pc:sldMk cId="1118496231" sldId="265"/>
        </pc:sldMkLst>
        <pc:spChg chg="mod">
          <ac:chgData name="Al Trepczyk" userId="da6b4c773700c1fb" providerId="LiveId" clId="{88535DA2-12AE-4352-832D-52C738F715CE}" dt="2024-03-27T15:14:52.003" v="96" actId="20577"/>
          <ac:spMkLst>
            <pc:docMk/>
            <pc:sldMk cId="1118496231" sldId="265"/>
            <ac:spMk id="3" creationId="{1AC2580E-3A5E-3972-2B17-AA2E6D171CED}"/>
          </ac:spMkLst>
        </pc:spChg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2187187603" sldId="266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2567651943" sldId="267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2959590194" sldId="268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704401839" sldId="269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248185764" sldId="270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2900517059" sldId="271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3050253569" sldId="272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1634404904" sldId="273"/>
        </pc:sldMkLst>
      </pc:sldChg>
      <pc:sldChg chg="del">
        <pc:chgData name="Al Trepczyk" userId="da6b4c773700c1fb" providerId="LiveId" clId="{88535DA2-12AE-4352-832D-52C738F715CE}" dt="2024-03-27T15:09:13.202" v="30" actId="47"/>
        <pc:sldMkLst>
          <pc:docMk/>
          <pc:sldMk cId="122364367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5: 1-7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227D-1A2E-568F-73A6-6F4B0670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580E-3A5E-3972-2B17-AA2E6D171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not forget that the word “disciple”</a:t>
            </a:r>
          </a:p>
          <a:p>
            <a:pPr lvl="1"/>
            <a:r>
              <a:rPr lang="en-US" dirty="0"/>
              <a:t>Has within this connotation</a:t>
            </a:r>
          </a:p>
          <a:p>
            <a:pPr lvl="1"/>
            <a:r>
              <a:rPr lang="en-US" dirty="0"/>
              <a:t>The concept of discipline</a:t>
            </a:r>
          </a:p>
          <a:p>
            <a:r>
              <a:rPr lang="en-US" dirty="0"/>
              <a:t>I Corinthians 9: 27…</a:t>
            </a:r>
          </a:p>
          <a:p>
            <a:pPr lvl="1"/>
            <a:r>
              <a:rPr lang="en-US"/>
              <a:t>Hebrews </a:t>
            </a:r>
            <a:r>
              <a:rPr lang="en-US" dirty="0"/>
              <a:t>12: 1-3</a:t>
            </a:r>
          </a:p>
        </p:txBody>
      </p:sp>
    </p:spTree>
    <p:extLst>
      <p:ext uri="{BB962C8B-B14F-4D97-AF65-F5344CB8AC3E}">
        <p14:creationId xmlns:p14="http://schemas.microsoft.com/office/powerpoint/2010/main" val="111849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EE40-57B9-8802-F320-0BBCDE5B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43045-8377-2551-1910-85127E1AB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 short recap of what Paul’s teaching</a:t>
            </a:r>
          </a:p>
          <a:p>
            <a:pPr lvl="1"/>
            <a:r>
              <a:rPr lang="en-US" dirty="0"/>
              <a:t>First… Chapter 3… Abraham’s righteousness</a:t>
            </a:r>
          </a:p>
          <a:p>
            <a:pPr lvl="2"/>
            <a:r>
              <a:rPr lang="en-US" dirty="0"/>
              <a:t>Was by faith alone</a:t>
            </a:r>
          </a:p>
          <a:p>
            <a:pPr lvl="2"/>
            <a:r>
              <a:rPr lang="en-US" dirty="0"/>
              <a:t>He (Abraham) believed God, and it was…</a:t>
            </a:r>
          </a:p>
          <a:p>
            <a:pPr lvl="1"/>
            <a:r>
              <a:rPr lang="en-US" dirty="0"/>
              <a:t>Second… The law of Moses (ceremonial)</a:t>
            </a:r>
          </a:p>
          <a:p>
            <a:pPr lvl="2"/>
            <a:r>
              <a:rPr lang="en-US" dirty="0"/>
              <a:t>Never changed the requirement of righteousness</a:t>
            </a:r>
          </a:p>
          <a:p>
            <a:pPr lvl="2"/>
            <a:r>
              <a:rPr lang="en-US" dirty="0"/>
              <a:t>It was still to be acquired through faith</a:t>
            </a:r>
          </a:p>
          <a:p>
            <a:pPr lvl="1"/>
            <a:r>
              <a:rPr lang="en-US" dirty="0"/>
              <a:t>Third… the gift of God are by grace alone</a:t>
            </a:r>
          </a:p>
          <a:p>
            <a:pPr lvl="2"/>
            <a:r>
              <a:rPr lang="en-US" dirty="0"/>
              <a:t>The land was </a:t>
            </a:r>
            <a:r>
              <a:rPr lang="en-US" u="sng" dirty="0"/>
              <a:t>given</a:t>
            </a:r>
            <a:r>
              <a:rPr lang="en-US" dirty="0"/>
              <a:t> to Abraham from God</a:t>
            </a:r>
          </a:p>
        </p:txBody>
      </p:sp>
    </p:spTree>
    <p:extLst>
      <p:ext uri="{BB962C8B-B14F-4D97-AF65-F5344CB8AC3E}">
        <p14:creationId xmlns:p14="http://schemas.microsoft.com/office/powerpoint/2010/main" val="319190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E4D3-5B0B-B4B5-4D56-89366DD1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628AD-85BF-89D7-233F-8F54AE2AA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Fourth… the law given to the Israelites was…</a:t>
            </a:r>
          </a:p>
          <a:p>
            <a:pPr lvl="1"/>
            <a:r>
              <a:rPr lang="en-US" dirty="0"/>
              <a:t>Not to make them righteous</a:t>
            </a:r>
          </a:p>
          <a:p>
            <a:pPr lvl="1"/>
            <a:r>
              <a:rPr lang="en-US" dirty="0"/>
              <a:t>Rather to restrain them from transgressions</a:t>
            </a:r>
          </a:p>
          <a:p>
            <a:r>
              <a:rPr lang="en-US" dirty="0"/>
              <a:t>Fifth… which we will look today…</a:t>
            </a:r>
          </a:p>
          <a:p>
            <a:pPr lvl="1"/>
            <a:r>
              <a:rPr lang="en-US" dirty="0"/>
              <a:t>Freedom is only found in a relationship with Christ through the work of the Holy Spirit</a:t>
            </a:r>
          </a:p>
          <a:p>
            <a:r>
              <a:rPr lang="en-US" dirty="0"/>
              <a:t>Galatians 5: 1-7</a:t>
            </a:r>
          </a:p>
          <a:p>
            <a:pPr lvl="1"/>
            <a:r>
              <a:rPr lang="en-US" dirty="0"/>
              <a:t>Paul reiterates again and again… life in the Spirit</a:t>
            </a:r>
          </a:p>
          <a:p>
            <a:pPr lvl="1"/>
            <a:r>
              <a:rPr lang="en-US" dirty="0"/>
              <a:t>Galatians 5: 5; 16; 18; 22; 25</a:t>
            </a:r>
          </a:p>
        </p:txBody>
      </p:sp>
    </p:spTree>
    <p:extLst>
      <p:ext uri="{BB962C8B-B14F-4D97-AF65-F5344CB8AC3E}">
        <p14:creationId xmlns:p14="http://schemas.microsoft.com/office/powerpoint/2010/main" val="216566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80DF2-4E24-E2A1-3A30-3C60F683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5B7D5-DCE6-BE2E-37EB-E1B0F22B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Galatians 5: 1… two things</a:t>
            </a:r>
          </a:p>
          <a:p>
            <a:pPr lvl="1"/>
            <a:r>
              <a:rPr lang="en-US" dirty="0"/>
              <a:t>First… stand firm</a:t>
            </a:r>
          </a:p>
          <a:p>
            <a:pPr lvl="1"/>
            <a:r>
              <a:rPr lang="en-US" dirty="0"/>
              <a:t>Second… do not be subject again</a:t>
            </a:r>
          </a:p>
          <a:p>
            <a:r>
              <a:rPr lang="en-US" dirty="0"/>
              <a:t>Why is this so important for us today?</a:t>
            </a:r>
          </a:p>
          <a:p>
            <a:pPr lvl="1"/>
            <a:r>
              <a:rPr lang="en-US" dirty="0"/>
              <a:t>There is a teaching that once you are saved</a:t>
            </a:r>
          </a:p>
          <a:p>
            <a:pPr lvl="1"/>
            <a:r>
              <a:rPr lang="en-US" dirty="0"/>
              <a:t>You are free to do whatever you want to do</a:t>
            </a:r>
          </a:p>
          <a:p>
            <a:pPr lvl="2"/>
            <a:r>
              <a:rPr lang="en-US" dirty="0"/>
              <a:t>Whether moral or immoral makes no difference</a:t>
            </a:r>
          </a:p>
          <a:p>
            <a:r>
              <a:rPr lang="en-US" dirty="0"/>
              <a:t>We must ask ourselves this question…</a:t>
            </a:r>
          </a:p>
          <a:p>
            <a:pPr lvl="1"/>
            <a:r>
              <a:rPr lang="en-US" dirty="0"/>
              <a:t>Galatians 5: 1… What is freedom?</a:t>
            </a:r>
          </a:p>
        </p:txBody>
      </p:sp>
    </p:spTree>
    <p:extLst>
      <p:ext uri="{BB962C8B-B14F-4D97-AF65-F5344CB8AC3E}">
        <p14:creationId xmlns:p14="http://schemas.microsoft.com/office/powerpoint/2010/main" val="423362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BA11-A83F-6223-1EF6-BFC944E9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AABC-FFC3-8471-FB17-EE97B770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great problem within Christianity today is</a:t>
            </a:r>
          </a:p>
          <a:p>
            <a:pPr lvl="1"/>
            <a:r>
              <a:rPr lang="en-US" dirty="0"/>
              <a:t>People want Jesus in their lives as long as…</a:t>
            </a:r>
          </a:p>
          <a:p>
            <a:pPr lvl="1"/>
            <a:r>
              <a:rPr lang="en-US" dirty="0"/>
              <a:t>There is nothing He asks of them</a:t>
            </a:r>
          </a:p>
          <a:p>
            <a:pPr lvl="1"/>
            <a:r>
              <a:rPr lang="en-US" dirty="0"/>
              <a:t>If they do not have to change anything…</a:t>
            </a:r>
          </a:p>
          <a:p>
            <a:pPr lvl="1"/>
            <a:r>
              <a:rPr lang="en-US" dirty="0"/>
              <a:t>Christ is welcome</a:t>
            </a:r>
          </a:p>
          <a:p>
            <a:r>
              <a:rPr lang="en-US" dirty="0"/>
              <a:t>It is interesting that Paul speaks of freedom and immediately issues a strong command</a:t>
            </a:r>
          </a:p>
          <a:p>
            <a:pPr lvl="1"/>
            <a:r>
              <a:rPr lang="en-US" dirty="0"/>
              <a:t>Do not…</a:t>
            </a:r>
          </a:p>
          <a:p>
            <a:pPr lvl="1"/>
            <a:r>
              <a:rPr lang="en-US" dirty="0"/>
              <a:t>Why does he do this?</a:t>
            </a:r>
          </a:p>
        </p:txBody>
      </p:sp>
    </p:spTree>
    <p:extLst>
      <p:ext uri="{BB962C8B-B14F-4D97-AF65-F5344CB8AC3E}">
        <p14:creationId xmlns:p14="http://schemas.microsoft.com/office/powerpoint/2010/main" val="226366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F4CF-9FE3-BFDA-1323-DA599209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4ACE-97C6-8BBF-E0F8-927315D77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Titus 2: 11-15</a:t>
            </a:r>
          </a:p>
          <a:p>
            <a:pPr lvl="1"/>
            <a:r>
              <a:rPr lang="en-US" dirty="0"/>
              <a:t>Here are the directives for a strong Christian life</a:t>
            </a:r>
          </a:p>
          <a:p>
            <a:pPr lvl="1"/>
            <a:r>
              <a:rPr lang="en-US" dirty="0"/>
              <a:t>As led by the Holy Spirit</a:t>
            </a:r>
          </a:p>
          <a:p>
            <a:r>
              <a:rPr lang="en-US" dirty="0"/>
              <a:t>Titus 2: 11… understand salvation is a gift of God through grace</a:t>
            </a:r>
          </a:p>
          <a:p>
            <a:pPr lvl="1"/>
            <a:r>
              <a:rPr lang="en-US" dirty="0"/>
              <a:t>It is not earned… it is the gift of God</a:t>
            </a:r>
          </a:p>
          <a:p>
            <a:r>
              <a:rPr lang="en-US" dirty="0"/>
              <a:t>That grace has now become our instructor (Galatians 3: 26)</a:t>
            </a:r>
          </a:p>
          <a:p>
            <a:pPr lvl="1"/>
            <a:r>
              <a:rPr lang="en-US" dirty="0"/>
              <a:t>To deny ungodliness</a:t>
            </a:r>
          </a:p>
          <a:p>
            <a:pPr lvl="1"/>
            <a:r>
              <a:rPr lang="en-US" dirty="0"/>
              <a:t>Deny worldly desires</a:t>
            </a:r>
          </a:p>
          <a:p>
            <a:pPr lvl="1"/>
            <a:r>
              <a:rPr lang="en-US" dirty="0"/>
              <a:t>To live sensibly</a:t>
            </a:r>
          </a:p>
        </p:txBody>
      </p:sp>
    </p:spTree>
    <p:extLst>
      <p:ext uri="{BB962C8B-B14F-4D97-AF65-F5344CB8AC3E}">
        <p14:creationId xmlns:p14="http://schemas.microsoft.com/office/powerpoint/2010/main" val="270529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9E34-A9C0-7D80-878B-507D0157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463-2915-A47A-BBF6-28BD7649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Righteously… meaning that which is moral</a:t>
            </a:r>
          </a:p>
          <a:p>
            <a:pPr lvl="1"/>
            <a:r>
              <a:rPr lang="en-US" dirty="0"/>
              <a:t>As lined out in God’s Word (I John 3: 7-11)</a:t>
            </a:r>
          </a:p>
          <a:p>
            <a:pPr lvl="1"/>
            <a:r>
              <a:rPr lang="en-US" dirty="0"/>
              <a:t>Using that Word as the standard for our lives</a:t>
            </a:r>
          </a:p>
          <a:p>
            <a:r>
              <a:rPr lang="en-US" dirty="0"/>
              <a:t>Godly… meaning that which glorifies God</a:t>
            </a:r>
          </a:p>
          <a:p>
            <a:pPr lvl="1"/>
            <a:r>
              <a:rPr lang="en-US" dirty="0"/>
              <a:t>Godliness is when faith in God is lived out publicly</a:t>
            </a:r>
          </a:p>
          <a:p>
            <a:r>
              <a:rPr lang="en-US" dirty="0"/>
              <a:t>What motivates us to do so?</a:t>
            </a:r>
          </a:p>
          <a:p>
            <a:pPr lvl="1"/>
            <a:r>
              <a:rPr lang="en-US" dirty="0"/>
              <a:t>Titus 2: 13… looking for the blessed hope</a:t>
            </a:r>
          </a:p>
          <a:p>
            <a:pPr lvl="1"/>
            <a:r>
              <a:rPr lang="en-US" dirty="0"/>
              <a:t>Which is the appearing of our great Savior</a:t>
            </a:r>
          </a:p>
          <a:p>
            <a:r>
              <a:rPr lang="en-US" dirty="0"/>
              <a:t>Who gave Himself</a:t>
            </a:r>
          </a:p>
          <a:p>
            <a:pPr lvl="1"/>
            <a:r>
              <a:rPr lang="en-US" dirty="0"/>
              <a:t>For us!!!</a:t>
            </a:r>
          </a:p>
        </p:txBody>
      </p:sp>
    </p:spTree>
    <p:extLst>
      <p:ext uri="{BB962C8B-B14F-4D97-AF65-F5344CB8AC3E}">
        <p14:creationId xmlns:p14="http://schemas.microsoft.com/office/powerpoint/2010/main" val="13235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8A5C-CE04-584A-26A5-36ED211E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9B1A-7F69-85F0-C6CB-E33FCE3B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redeem us…</a:t>
            </a:r>
          </a:p>
          <a:p>
            <a:pPr lvl="1"/>
            <a:r>
              <a:rPr lang="en-US" dirty="0"/>
              <a:t>From every lawless deed</a:t>
            </a:r>
          </a:p>
          <a:p>
            <a:pPr lvl="2"/>
            <a:r>
              <a:rPr lang="en-US" dirty="0"/>
              <a:t>I John 3: 4-6</a:t>
            </a:r>
          </a:p>
          <a:p>
            <a:r>
              <a:rPr lang="en-US" dirty="0"/>
              <a:t>To purify us</a:t>
            </a:r>
          </a:p>
          <a:p>
            <a:pPr lvl="1"/>
            <a:r>
              <a:rPr lang="en-US" dirty="0"/>
              <a:t>For Himself</a:t>
            </a:r>
          </a:p>
          <a:p>
            <a:pPr lvl="2"/>
            <a:r>
              <a:rPr lang="en-US" dirty="0"/>
              <a:t>I Peter 1: 17-19; Psalm 100: 1-3</a:t>
            </a:r>
          </a:p>
          <a:p>
            <a:r>
              <a:rPr lang="en-US" dirty="0"/>
              <a:t>A people…</a:t>
            </a:r>
          </a:p>
          <a:p>
            <a:pPr lvl="1"/>
            <a:r>
              <a:rPr lang="en-US" dirty="0"/>
              <a:t>Zealous for good deeds</a:t>
            </a:r>
          </a:p>
          <a:p>
            <a:pPr lvl="2"/>
            <a:r>
              <a:rPr lang="en-US" dirty="0"/>
              <a:t>Matthew 5: 16</a:t>
            </a:r>
          </a:p>
        </p:txBody>
      </p:sp>
    </p:spTree>
    <p:extLst>
      <p:ext uri="{BB962C8B-B14F-4D97-AF65-F5344CB8AC3E}">
        <p14:creationId xmlns:p14="http://schemas.microsoft.com/office/powerpoint/2010/main" val="301289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2DE7-B79D-02BA-B130-11567535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A09A-6B7E-D9A0-F1AD-966BF229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Christian life when the Spirit is in control</a:t>
            </a:r>
          </a:p>
          <a:p>
            <a:pPr lvl="1"/>
            <a:r>
              <a:rPr lang="en-US" dirty="0"/>
              <a:t>He the Holy Spirit reflects the grace of God</a:t>
            </a:r>
          </a:p>
          <a:p>
            <a:pPr lvl="1"/>
            <a:r>
              <a:rPr lang="en-US" dirty="0"/>
              <a:t>He brings forth the joy of knowing your sins are forgiven</a:t>
            </a:r>
          </a:p>
          <a:p>
            <a:pPr lvl="1"/>
            <a:r>
              <a:rPr lang="en-US" dirty="0"/>
              <a:t>He instills hope in the resurrection</a:t>
            </a:r>
          </a:p>
          <a:p>
            <a:pPr lvl="1"/>
            <a:r>
              <a:rPr lang="en-US" dirty="0"/>
              <a:t>He brings the assurance of life everlasting</a:t>
            </a:r>
          </a:p>
          <a:p>
            <a:pPr lvl="1"/>
            <a:r>
              <a:rPr lang="en-US" dirty="0"/>
              <a:t>In His presence where we will behold His glory</a:t>
            </a:r>
          </a:p>
        </p:txBody>
      </p:sp>
    </p:spTree>
    <p:extLst>
      <p:ext uri="{BB962C8B-B14F-4D97-AF65-F5344CB8AC3E}">
        <p14:creationId xmlns:p14="http://schemas.microsoft.com/office/powerpoint/2010/main" val="31232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557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For Freedom</vt:lpstr>
      <vt:lpstr>For Freedom</vt:lpstr>
      <vt:lpstr>For Freedom</vt:lpstr>
      <vt:lpstr>For Freedom</vt:lpstr>
      <vt:lpstr>For Freedom</vt:lpstr>
      <vt:lpstr>For Freedom</vt:lpstr>
      <vt:lpstr>For Freedom</vt:lpstr>
      <vt:lpstr>For Freedom</vt:lpstr>
      <vt:lpstr>For Freedom</vt:lpstr>
      <vt:lpstr>For Freedom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12</cp:revision>
  <dcterms:created xsi:type="dcterms:W3CDTF">2022-06-22T12:11:31Z</dcterms:created>
  <dcterms:modified xsi:type="dcterms:W3CDTF">2024-03-27T15:14:52Z</dcterms:modified>
</cp:coreProperties>
</file>