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F457F35E-677D-41DA-9BBD-E56A2825CA9D}"/>
    <pc:docChg chg="custSel delSld modSld">
      <pc:chgData name="Al Trepczyk" userId="da6b4c773700c1fb" providerId="LiveId" clId="{F457F35E-677D-41DA-9BBD-E56A2825CA9D}" dt="2024-01-08T20:21:50.779" v="103" actId="20577"/>
      <pc:docMkLst>
        <pc:docMk/>
      </pc:docMkLst>
      <pc:sldChg chg="modSp mod">
        <pc:chgData name="Al Trepczyk" userId="da6b4c773700c1fb" providerId="LiveId" clId="{F457F35E-677D-41DA-9BBD-E56A2825CA9D}" dt="2024-01-08T20:14:08.005" v="21" actId="20577"/>
        <pc:sldMkLst>
          <pc:docMk/>
          <pc:sldMk cId="4190590280" sldId="257"/>
        </pc:sldMkLst>
        <pc:spChg chg="mod">
          <ac:chgData name="Al Trepczyk" userId="da6b4c773700c1fb" providerId="LiveId" clId="{F457F35E-677D-41DA-9BBD-E56A2825CA9D}" dt="2024-01-08T20:14:08.005" v="21" actId="20577"/>
          <ac:spMkLst>
            <pc:docMk/>
            <pc:sldMk cId="4190590280" sldId="257"/>
            <ac:spMk id="3" creationId="{E24A90CD-38CC-E526-3F3C-7C533CF901CA}"/>
          </ac:spMkLst>
        </pc:spChg>
      </pc:sldChg>
      <pc:sldChg chg="modSp mod">
        <pc:chgData name="Al Trepczyk" userId="da6b4c773700c1fb" providerId="LiveId" clId="{F457F35E-677D-41DA-9BBD-E56A2825CA9D}" dt="2024-01-08T20:14:23.452" v="24" actId="20577"/>
        <pc:sldMkLst>
          <pc:docMk/>
          <pc:sldMk cId="2340601834" sldId="258"/>
        </pc:sldMkLst>
        <pc:spChg chg="mod">
          <ac:chgData name="Al Trepczyk" userId="da6b4c773700c1fb" providerId="LiveId" clId="{F457F35E-677D-41DA-9BBD-E56A2825CA9D}" dt="2024-01-08T20:14:23.452" v="24" actId="20577"/>
          <ac:spMkLst>
            <pc:docMk/>
            <pc:sldMk cId="2340601834" sldId="258"/>
            <ac:spMk id="3" creationId="{8161EF90-359D-F62F-8EDA-561497D94F22}"/>
          </ac:spMkLst>
        </pc:spChg>
      </pc:sldChg>
      <pc:sldChg chg="modSp mod">
        <pc:chgData name="Al Trepczyk" userId="da6b4c773700c1fb" providerId="LiveId" clId="{F457F35E-677D-41DA-9BBD-E56A2825CA9D}" dt="2024-01-08T20:15:12.401" v="28" actId="20577"/>
        <pc:sldMkLst>
          <pc:docMk/>
          <pc:sldMk cId="3139745238" sldId="259"/>
        </pc:sldMkLst>
        <pc:spChg chg="mod">
          <ac:chgData name="Al Trepczyk" userId="da6b4c773700c1fb" providerId="LiveId" clId="{F457F35E-677D-41DA-9BBD-E56A2825CA9D}" dt="2024-01-08T20:15:12.401" v="28" actId="20577"/>
          <ac:spMkLst>
            <pc:docMk/>
            <pc:sldMk cId="3139745238" sldId="259"/>
            <ac:spMk id="3" creationId="{D784021B-D0FE-63A8-7469-A330D44B74E1}"/>
          </ac:spMkLst>
        </pc:spChg>
      </pc:sldChg>
      <pc:sldChg chg="modSp mod">
        <pc:chgData name="Al Trepczyk" userId="da6b4c773700c1fb" providerId="LiveId" clId="{F457F35E-677D-41DA-9BBD-E56A2825CA9D}" dt="2024-01-08T20:15:47.586" v="32"/>
        <pc:sldMkLst>
          <pc:docMk/>
          <pc:sldMk cId="3976937310" sldId="260"/>
        </pc:sldMkLst>
        <pc:spChg chg="mod">
          <ac:chgData name="Al Trepczyk" userId="da6b4c773700c1fb" providerId="LiveId" clId="{F457F35E-677D-41DA-9BBD-E56A2825CA9D}" dt="2024-01-08T20:15:47.586" v="32"/>
          <ac:spMkLst>
            <pc:docMk/>
            <pc:sldMk cId="3976937310" sldId="260"/>
            <ac:spMk id="3" creationId="{CCBC1572-B53C-ECA7-4589-5F71E0ABB501}"/>
          </ac:spMkLst>
        </pc:spChg>
      </pc:sldChg>
      <pc:sldChg chg="modSp mod">
        <pc:chgData name="Al Trepczyk" userId="da6b4c773700c1fb" providerId="LiveId" clId="{F457F35E-677D-41DA-9BBD-E56A2825CA9D}" dt="2024-01-08T20:11:29.605" v="8" actId="20577"/>
        <pc:sldMkLst>
          <pc:docMk/>
          <pc:sldMk cId="2660211066" sldId="261"/>
        </pc:sldMkLst>
        <pc:spChg chg="mod">
          <ac:chgData name="Al Trepczyk" userId="da6b4c773700c1fb" providerId="LiveId" clId="{F457F35E-677D-41DA-9BBD-E56A2825CA9D}" dt="2024-01-08T20:11:29.605" v="8" actId="20577"/>
          <ac:spMkLst>
            <pc:docMk/>
            <pc:sldMk cId="2660211066" sldId="261"/>
            <ac:spMk id="3" creationId="{16283B23-8823-3A22-D677-C2CD1B1C475E}"/>
          </ac:spMkLst>
        </pc:spChg>
      </pc:sldChg>
      <pc:sldChg chg="modSp mod">
        <pc:chgData name="Al Trepczyk" userId="da6b4c773700c1fb" providerId="LiveId" clId="{F457F35E-677D-41DA-9BBD-E56A2825CA9D}" dt="2024-01-08T20:16:44.133" v="34" actId="27636"/>
        <pc:sldMkLst>
          <pc:docMk/>
          <pc:sldMk cId="2667139896" sldId="262"/>
        </pc:sldMkLst>
        <pc:spChg chg="mod">
          <ac:chgData name="Al Trepczyk" userId="da6b4c773700c1fb" providerId="LiveId" clId="{F457F35E-677D-41DA-9BBD-E56A2825CA9D}" dt="2024-01-08T20:16:44.133" v="34" actId="27636"/>
          <ac:spMkLst>
            <pc:docMk/>
            <pc:sldMk cId="2667139896" sldId="262"/>
            <ac:spMk id="3" creationId="{7A141A4F-A0FF-273A-CDEC-3F439973EBEF}"/>
          </ac:spMkLst>
        </pc:spChg>
      </pc:sldChg>
      <pc:sldChg chg="modSp mod">
        <pc:chgData name="Al Trepczyk" userId="da6b4c773700c1fb" providerId="LiveId" clId="{F457F35E-677D-41DA-9BBD-E56A2825CA9D}" dt="2024-01-08T20:17:53.017" v="36" actId="20577"/>
        <pc:sldMkLst>
          <pc:docMk/>
          <pc:sldMk cId="3278667420" sldId="264"/>
        </pc:sldMkLst>
        <pc:spChg chg="mod">
          <ac:chgData name="Al Trepczyk" userId="da6b4c773700c1fb" providerId="LiveId" clId="{F457F35E-677D-41DA-9BBD-E56A2825CA9D}" dt="2024-01-08T20:17:53.017" v="36" actId="20577"/>
          <ac:spMkLst>
            <pc:docMk/>
            <pc:sldMk cId="3278667420" sldId="264"/>
            <ac:spMk id="3" creationId="{8209E6B8-D1DC-226A-A119-CA7AA0DFCE4A}"/>
          </ac:spMkLst>
        </pc:spChg>
      </pc:sldChg>
      <pc:sldChg chg="modSp mod">
        <pc:chgData name="Al Trepczyk" userId="da6b4c773700c1fb" providerId="LiveId" clId="{F457F35E-677D-41DA-9BBD-E56A2825CA9D}" dt="2024-01-08T20:19:26.043" v="68"/>
        <pc:sldMkLst>
          <pc:docMk/>
          <pc:sldMk cId="3565982168" sldId="265"/>
        </pc:sldMkLst>
        <pc:spChg chg="mod">
          <ac:chgData name="Al Trepczyk" userId="da6b4c773700c1fb" providerId="LiveId" clId="{F457F35E-677D-41DA-9BBD-E56A2825CA9D}" dt="2024-01-08T20:19:26.043" v="68"/>
          <ac:spMkLst>
            <pc:docMk/>
            <pc:sldMk cId="3565982168" sldId="265"/>
            <ac:spMk id="3" creationId="{85919255-6F97-C566-E303-80A66D603A26}"/>
          </ac:spMkLst>
        </pc:spChg>
      </pc:sldChg>
      <pc:sldChg chg="modSp mod">
        <pc:chgData name="Al Trepczyk" userId="da6b4c773700c1fb" providerId="LiveId" clId="{F457F35E-677D-41DA-9BBD-E56A2825CA9D}" dt="2024-01-08T20:20:00.498" v="77" actId="20577"/>
        <pc:sldMkLst>
          <pc:docMk/>
          <pc:sldMk cId="1665610470" sldId="266"/>
        </pc:sldMkLst>
        <pc:spChg chg="mod">
          <ac:chgData name="Al Trepczyk" userId="da6b4c773700c1fb" providerId="LiveId" clId="{F457F35E-677D-41DA-9BBD-E56A2825CA9D}" dt="2024-01-08T20:20:00.498" v="77" actId="20577"/>
          <ac:spMkLst>
            <pc:docMk/>
            <pc:sldMk cId="1665610470" sldId="266"/>
            <ac:spMk id="3" creationId="{96BA8FC6-4E03-BFF4-60D0-6DF197C197FB}"/>
          </ac:spMkLst>
        </pc:spChg>
      </pc:sldChg>
      <pc:sldChg chg="modSp mod">
        <pc:chgData name="Al Trepczyk" userId="da6b4c773700c1fb" providerId="LiveId" clId="{F457F35E-677D-41DA-9BBD-E56A2825CA9D}" dt="2024-01-08T20:21:29.137" v="99" actId="20577"/>
        <pc:sldMkLst>
          <pc:docMk/>
          <pc:sldMk cId="1804628711" sldId="267"/>
        </pc:sldMkLst>
        <pc:spChg chg="mod">
          <ac:chgData name="Al Trepczyk" userId="da6b4c773700c1fb" providerId="LiveId" clId="{F457F35E-677D-41DA-9BBD-E56A2825CA9D}" dt="2024-01-08T20:21:29.137" v="99" actId="20577"/>
          <ac:spMkLst>
            <pc:docMk/>
            <pc:sldMk cId="1804628711" sldId="267"/>
            <ac:spMk id="3" creationId="{36EB2952-C857-1DF9-A144-C9A3FEDCD355}"/>
          </ac:spMkLst>
        </pc:spChg>
      </pc:sldChg>
      <pc:sldChg chg="modSp mod">
        <pc:chgData name="Al Trepczyk" userId="da6b4c773700c1fb" providerId="LiveId" clId="{F457F35E-677D-41DA-9BBD-E56A2825CA9D}" dt="2024-01-08T20:21:50.779" v="103" actId="20577"/>
        <pc:sldMkLst>
          <pc:docMk/>
          <pc:sldMk cId="240280833" sldId="268"/>
        </pc:sldMkLst>
        <pc:spChg chg="mod">
          <ac:chgData name="Al Trepczyk" userId="da6b4c773700c1fb" providerId="LiveId" clId="{F457F35E-677D-41DA-9BBD-E56A2825CA9D}" dt="2024-01-08T20:21:50.779" v="103" actId="20577"/>
          <ac:spMkLst>
            <pc:docMk/>
            <pc:sldMk cId="240280833" sldId="268"/>
            <ac:spMk id="3" creationId="{CE12DABE-CAF8-208B-F1F7-057A31095022}"/>
          </ac:spMkLst>
        </pc:spChg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2187187603" sldId="269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2567651943" sldId="270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2959590194" sldId="271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704401839" sldId="272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248185764" sldId="273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2900517059" sldId="274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3050253569" sldId="275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1634404904" sldId="276"/>
        </pc:sldMkLst>
      </pc:sldChg>
      <pc:sldChg chg="del">
        <pc:chgData name="Al Trepczyk" userId="da6b4c773700c1fb" providerId="LiveId" clId="{F457F35E-677D-41DA-9BBD-E56A2825CA9D}" dt="2024-01-08T20:13:50.491" v="19" actId="47"/>
        <pc:sldMkLst>
          <pc:docMk/>
          <pc:sldMk cId="122364367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21: 15-25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4DA0-50D3-086C-EA1C-F0C02CD68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19255-6F97-C566-E303-80A66D603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Note the difference compared to John 21: 16, 17</a:t>
            </a:r>
          </a:p>
          <a:p>
            <a:r>
              <a:rPr lang="en-US" dirty="0"/>
              <a:t>Why Lambs?</a:t>
            </a:r>
          </a:p>
          <a:p>
            <a:pPr lvl="1"/>
            <a:r>
              <a:rPr lang="en-US" dirty="0"/>
              <a:t>I Thessalonians 5: 14-18; Romans 14: 13-23</a:t>
            </a:r>
          </a:p>
          <a:p>
            <a:pPr lvl="2"/>
            <a:r>
              <a:rPr lang="en-US" dirty="0"/>
              <a:t>Romans 14: 21… caused them to stumble</a:t>
            </a:r>
          </a:p>
          <a:p>
            <a:pPr lvl="2"/>
            <a:r>
              <a:rPr lang="en-US" dirty="0"/>
              <a:t>Gr… </a:t>
            </a:r>
            <a:r>
              <a:rPr lang="en-US" dirty="0" err="1"/>
              <a:t>Skandalizo</a:t>
            </a:r>
            <a:r>
              <a:rPr lang="en-US" dirty="0"/>
              <a:t>… from which we get scandal</a:t>
            </a:r>
          </a:p>
          <a:p>
            <a:pPr lvl="1"/>
            <a:r>
              <a:rPr lang="en-US" dirty="0"/>
              <a:t>Two main ways to cause someone to stumble</a:t>
            </a:r>
          </a:p>
          <a:p>
            <a:pPr lvl="2"/>
            <a:r>
              <a:rPr lang="en-US" dirty="0"/>
              <a:t>License… Oh God doesn’t care if you…</a:t>
            </a:r>
          </a:p>
          <a:p>
            <a:pPr lvl="2"/>
            <a:r>
              <a:rPr lang="en-US" dirty="0"/>
              <a:t>Legalism… trying to earn salvation through works</a:t>
            </a:r>
          </a:p>
          <a:p>
            <a:pPr lvl="1"/>
            <a:r>
              <a:rPr lang="en-US" dirty="0"/>
              <a:t>I Peter 2: 12… ”glorify God” (John 21: 19)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8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E9C6-E0DE-CFC4-B9B6-0991F264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A8FC6-4E03-BFF4-60D0-6DF197C19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21: 16… Jesus asks Peter again… ”agape”</a:t>
            </a:r>
          </a:p>
          <a:p>
            <a:pPr lvl="1"/>
            <a:r>
              <a:rPr lang="en-US" dirty="0"/>
              <a:t>Peter replies… with “Phileo” love</a:t>
            </a:r>
          </a:p>
          <a:p>
            <a:r>
              <a:rPr lang="en-US" dirty="0"/>
              <a:t>This time Jesus says… ”Shepherd My sheep”</a:t>
            </a:r>
          </a:p>
          <a:p>
            <a:pPr lvl="1"/>
            <a:r>
              <a:rPr lang="en-US" dirty="0"/>
              <a:t>In every situation the sheep are called “My”</a:t>
            </a:r>
          </a:p>
          <a:p>
            <a:pPr lvl="1"/>
            <a:r>
              <a:rPr lang="en-US" dirty="0"/>
              <a:t>We must take notice that the sheep are not ours</a:t>
            </a:r>
          </a:p>
          <a:p>
            <a:pPr lvl="1"/>
            <a:r>
              <a:rPr lang="en-US" dirty="0"/>
              <a:t>It is to Christ that we will give an answer about His sheep</a:t>
            </a:r>
          </a:p>
        </p:txBody>
      </p:sp>
    </p:spTree>
    <p:extLst>
      <p:ext uri="{BB962C8B-B14F-4D97-AF65-F5344CB8AC3E}">
        <p14:creationId xmlns:p14="http://schemas.microsoft.com/office/powerpoint/2010/main" val="1665610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2BA7-9BF4-40D2-3D16-35E9F3E2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2952-C857-1DF9-A144-C9A3FEDCD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13692"/>
            <a:ext cx="11131062" cy="57443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21: 17… Jesus asks Peter again (</a:t>
            </a:r>
            <a:r>
              <a:rPr lang="en-US" dirty="0" err="1"/>
              <a:t>phileo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Peter… ”You know all things”</a:t>
            </a:r>
          </a:p>
          <a:p>
            <a:pPr lvl="2"/>
            <a:r>
              <a:rPr lang="en-US" dirty="0"/>
              <a:t>The “omniscience” of God is a wonderful thing</a:t>
            </a:r>
          </a:p>
          <a:p>
            <a:pPr lvl="2"/>
            <a:r>
              <a:rPr lang="en-US" dirty="0"/>
              <a:t>Psalm 103: 12-14</a:t>
            </a:r>
          </a:p>
          <a:p>
            <a:pPr lvl="3"/>
            <a:r>
              <a:rPr lang="en-US" dirty="0"/>
              <a:t>He knows that we are but dust</a:t>
            </a:r>
          </a:p>
          <a:p>
            <a:r>
              <a:rPr lang="en-US" dirty="0"/>
              <a:t>Finally… John 21: 18</a:t>
            </a:r>
          </a:p>
          <a:p>
            <a:pPr lvl="1"/>
            <a:r>
              <a:rPr lang="en-US" dirty="0"/>
              <a:t>Here is the story of life here on earth</a:t>
            </a:r>
          </a:p>
          <a:p>
            <a:pPr lvl="2"/>
            <a:r>
              <a:rPr lang="en-US" dirty="0"/>
              <a:t>When you are young… everything is a breeze</a:t>
            </a:r>
          </a:p>
          <a:p>
            <a:pPr lvl="3"/>
            <a:r>
              <a:rPr lang="en-US" dirty="0"/>
              <a:t>All these dreams to fulfill????</a:t>
            </a:r>
          </a:p>
          <a:p>
            <a:pPr lvl="2"/>
            <a:r>
              <a:rPr lang="en-US" dirty="0"/>
              <a:t>When you are old… you will find out that you are not in charge at all</a:t>
            </a:r>
          </a:p>
        </p:txBody>
      </p:sp>
    </p:spTree>
    <p:extLst>
      <p:ext uri="{BB962C8B-B14F-4D97-AF65-F5344CB8AC3E}">
        <p14:creationId xmlns:p14="http://schemas.microsoft.com/office/powerpoint/2010/main" val="180462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1B44-E41E-FBD6-3096-D08FFC31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2DABE-CAF8-208B-F1F7-057A31095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John 21: 19… the </a:t>
            </a:r>
            <a:r>
              <a:rPr lang="en-US" dirty="0"/>
              <a:t>same command that Jesus gave to the first disciples…</a:t>
            </a:r>
          </a:p>
          <a:p>
            <a:r>
              <a:rPr lang="en-US" dirty="0"/>
              <a:t>Follow Me…</a:t>
            </a:r>
          </a:p>
          <a:p>
            <a:pPr lvl="1"/>
            <a:r>
              <a:rPr lang="en-US" dirty="0"/>
              <a:t>Do not worry about tomorrow</a:t>
            </a:r>
          </a:p>
          <a:p>
            <a:pPr lvl="1"/>
            <a:r>
              <a:rPr lang="en-US" dirty="0"/>
              <a:t>Just follow Me</a:t>
            </a:r>
          </a:p>
          <a:p>
            <a:r>
              <a:rPr lang="en-US" dirty="0"/>
              <a:t>The whole of life can be summed up in one question…</a:t>
            </a:r>
          </a:p>
          <a:p>
            <a:r>
              <a:rPr lang="en-US" dirty="0"/>
              <a:t>Do you and I love Him?</a:t>
            </a:r>
          </a:p>
        </p:txBody>
      </p:sp>
    </p:spTree>
    <p:extLst>
      <p:ext uri="{BB962C8B-B14F-4D97-AF65-F5344CB8AC3E}">
        <p14:creationId xmlns:p14="http://schemas.microsoft.com/office/powerpoint/2010/main" val="24028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F35C-80D4-5719-8341-7AEF79C1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A90CD-38CC-E526-3F3C-7C533CF90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/>
          </a:bodyPr>
          <a:lstStyle/>
          <a:p>
            <a:r>
              <a:rPr lang="en-US" dirty="0"/>
              <a:t>The Gospel of John give such a unique view</a:t>
            </a:r>
          </a:p>
          <a:p>
            <a:pPr lvl="1"/>
            <a:r>
              <a:rPr lang="en-US" dirty="0"/>
              <a:t>It opens with a view of eternity past</a:t>
            </a:r>
          </a:p>
          <a:p>
            <a:pPr lvl="2"/>
            <a:r>
              <a:rPr lang="en-US" dirty="0"/>
              <a:t>“in the beginning was the Word”</a:t>
            </a:r>
          </a:p>
          <a:p>
            <a:pPr lvl="2"/>
            <a:r>
              <a:rPr lang="en-US" dirty="0"/>
              <a:t>“The Word was with God”</a:t>
            </a:r>
          </a:p>
          <a:p>
            <a:pPr lvl="2"/>
            <a:r>
              <a:rPr lang="en-US" dirty="0"/>
              <a:t>“The Word was God”</a:t>
            </a:r>
          </a:p>
          <a:p>
            <a:r>
              <a:rPr lang="en-US" dirty="0"/>
              <a:t>This entire Gospel message deals the Divinity of Christ</a:t>
            </a:r>
          </a:p>
          <a:p>
            <a:pPr lvl="1"/>
            <a:r>
              <a:rPr lang="en-US" dirty="0"/>
              <a:t>Yet when it ends… it ends with</a:t>
            </a:r>
          </a:p>
          <a:p>
            <a:pPr lvl="2"/>
            <a:r>
              <a:rPr lang="en-US" dirty="0"/>
              <a:t>A denier and a doubter</a:t>
            </a:r>
          </a:p>
        </p:txBody>
      </p:sp>
    </p:spTree>
    <p:extLst>
      <p:ext uri="{BB962C8B-B14F-4D97-AF65-F5344CB8AC3E}">
        <p14:creationId xmlns:p14="http://schemas.microsoft.com/office/powerpoint/2010/main" val="419059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6573-4594-6863-00DA-D5EC038C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1EF90-359D-F62F-8EDA-561497D9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59877"/>
            <a:ext cx="11131062" cy="54981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know that this is not a mistake</a:t>
            </a:r>
          </a:p>
          <a:p>
            <a:pPr lvl="1"/>
            <a:r>
              <a:rPr lang="en-US" dirty="0"/>
              <a:t>There must a lesson for us to take from here</a:t>
            </a:r>
          </a:p>
          <a:p>
            <a:r>
              <a:rPr lang="en-US" dirty="0"/>
              <a:t>First… all of us can identify that at one time or another with Peter and/or Thomas</a:t>
            </a:r>
          </a:p>
          <a:p>
            <a:pPr lvl="1"/>
            <a:r>
              <a:rPr lang="en-US" dirty="0"/>
              <a:t>We have denied Christ</a:t>
            </a:r>
          </a:p>
          <a:p>
            <a:pPr lvl="2"/>
            <a:r>
              <a:rPr lang="en-US" dirty="0"/>
              <a:t>Not always in word… perhaps more often in deed?</a:t>
            </a:r>
          </a:p>
          <a:p>
            <a:pPr lvl="1"/>
            <a:r>
              <a:rPr lang="en-US" dirty="0"/>
              <a:t>And we also have doubts</a:t>
            </a:r>
          </a:p>
          <a:p>
            <a:pPr lvl="2"/>
            <a:r>
              <a:rPr lang="en-US" dirty="0"/>
              <a:t>Is this Gospel trustworthy?</a:t>
            </a:r>
          </a:p>
          <a:p>
            <a:pPr lvl="2"/>
            <a:r>
              <a:rPr lang="en-US" dirty="0"/>
              <a:t>Does it merit my utmost?</a:t>
            </a:r>
          </a:p>
        </p:txBody>
      </p:sp>
    </p:spTree>
    <p:extLst>
      <p:ext uri="{BB962C8B-B14F-4D97-AF65-F5344CB8AC3E}">
        <p14:creationId xmlns:p14="http://schemas.microsoft.com/office/powerpoint/2010/main" val="234060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CD99-72DE-51B3-78CD-178C0FCC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021B-D0FE-63A8-7469-A330D44B7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John 21</a:t>
            </a:r>
          </a:p>
          <a:p>
            <a:pPr lvl="1"/>
            <a:r>
              <a:rPr lang="en-US" dirty="0"/>
              <a:t>John closes with an account with Peter</a:t>
            </a:r>
          </a:p>
          <a:p>
            <a:pPr lvl="1"/>
            <a:r>
              <a:rPr lang="en-US" dirty="0"/>
              <a:t>Because we can identify with him most easily</a:t>
            </a:r>
          </a:p>
          <a:p>
            <a:pPr lvl="1"/>
            <a:r>
              <a:rPr lang="en-US" dirty="0"/>
              <a:t>This story really is about you and me</a:t>
            </a:r>
          </a:p>
          <a:p>
            <a:r>
              <a:rPr lang="en-US" dirty="0"/>
              <a:t>Question… why are the disciples here?</a:t>
            </a:r>
          </a:p>
          <a:p>
            <a:pPr lvl="1"/>
            <a:r>
              <a:rPr lang="en-US" dirty="0"/>
              <a:t>Sure, they had been told to go to Galilee</a:t>
            </a:r>
          </a:p>
          <a:p>
            <a:pPr lvl="1"/>
            <a:r>
              <a:rPr lang="en-US" dirty="0"/>
              <a:t>But what bound them together?</a:t>
            </a:r>
          </a:p>
          <a:p>
            <a:pPr lvl="1"/>
            <a:r>
              <a:rPr lang="en-US" dirty="0"/>
              <a:t>Answer is… the assurance of the resurrection</a:t>
            </a:r>
          </a:p>
        </p:txBody>
      </p:sp>
    </p:spTree>
    <p:extLst>
      <p:ext uri="{BB962C8B-B14F-4D97-AF65-F5344CB8AC3E}">
        <p14:creationId xmlns:p14="http://schemas.microsoft.com/office/powerpoint/2010/main" val="313974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7FE8-6768-FEAA-8042-95999E8D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C1572-B53C-ECA7-4589-5F71E0ABB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Yet all of them abandoned Jesus in His hour</a:t>
            </a:r>
          </a:p>
          <a:p>
            <a:pPr lvl="1"/>
            <a:r>
              <a:rPr lang="en-US" dirty="0"/>
              <a:t>Except for John… he is mentioned at Calvary</a:t>
            </a:r>
          </a:p>
          <a:p>
            <a:r>
              <a:rPr lang="en-US" dirty="0"/>
              <a:t>John 21: 12-14</a:t>
            </a:r>
          </a:p>
          <a:p>
            <a:pPr lvl="1"/>
            <a:r>
              <a:rPr lang="en-US" dirty="0"/>
              <a:t>Ever been in a situation where everyone knows what is about to take place, but no one dares to speak?</a:t>
            </a:r>
          </a:p>
          <a:p>
            <a:pPr lvl="1"/>
            <a:r>
              <a:rPr lang="en-US" dirty="0"/>
              <a:t>Jesus takes the bread and fish John 21: 13)</a:t>
            </a:r>
          </a:p>
          <a:p>
            <a:pPr lvl="1"/>
            <a:r>
              <a:rPr lang="en-US" dirty="0"/>
              <a:t>Reminding all of them of the feeding of 5,000</a:t>
            </a:r>
          </a:p>
          <a:p>
            <a:r>
              <a:rPr lang="en-US" dirty="0"/>
              <a:t>Why then does Jesus only address Peter?</a:t>
            </a:r>
          </a:p>
        </p:txBody>
      </p:sp>
    </p:spTree>
    <p:extLst>
      <p:ext uri="{BB962C8B-B14F-4D97-AF65-F5344CB8AC3E}">
        <p14:creationId xmlns:p14="http://schemas.microsoft.com/office/powerpoint/2010/main" val="397693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E024-5C16-B834-3196-4EF3AD6F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83B23-8823-3A22-D677-C2CD1B1C4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let it escape our notice</a:t>
            </a:r>
          </a:p>
          <a:p>
            <a:pPr lvl="1"/>
            <a:r>
              <a:rPr lang="en-US" dirty="0"/>
              <a:t>There are 3 questions…</a:t>
            </a:r>
          </a:p>
          <a:p>
            <a:pPr lvl="1"/>
            <a:r>
              <a:rPr lang="en-US" dirty="0"/>
              <a:t>One for every denial????</a:t>
            </a:r>
          </a:p>
          <a:p>
            <a:r>
              <a:rPr lang="en-US" dirty="0"/>
              <a:t>Second, the questions are not only for Peter</a:t>
            </a:r>
          </a:p>
          <a:p>
            <a:pPr lvl="1"/>
            <a:r>
              <a:rPr lang="en-US" dirty="0"/>
              <a:t>But for every single one of us today</a:t>
            </a:r>
          </a:p>
          <a:p>
            <a:r>
              <a:rPr lang="en-US" dirty="0"/>
              <a:t>Lesson # 1</a:t>
            </a:r>
          </a:p>
          <a:p>
            <a:pPr lvl="1"/>
            <a:r>
              <a:rPr lang="en-US" dirty="0"/>
              <a:t>Simon, son of John…</a:t>
            </a:r>
          </a:p>
          <a:p>
            <a:pPr lvl="1"/>
            <a:r>
              <a:rPr lang="en-US" dirty="0"/>
              <a:t>Which is the same name Jesus used when He and Peter first met (John 1: 42)</a:t>
            </a:r>
          </a:p>
        </p:txBody>
      </p:sp>
    </p:spTree>
    <p:extLst>
      <p:ext uri="{BB962C8B-B14F-4D97-AF65-F5344CB8AC3E}">
        <p14:creationId xmlns:p14="http://schemas.microsoft.com/office/powerpoint/2010/main" val="266021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D1CA-BF84-78C6-85F8-4B4EC3FC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41A4F-A0FF-273A-CDEC-3F439973E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fontScale="92500"/>
          </a:bodyPr>
          <a:lstStyle/>
          <a:p>
            <a:r>
              <a:rPr lang="en-US" dirty="0"/>
              <a:t>Do you love Me more than these?</a:t>
            </a:r>
          </a:p>
          <a:p>
            <a:pPr lvl="1"/>
            <a:r>
              <a:rPr lang="en-US" dirty="0"/>
              <a:t>What these?</a:t>
            </a:r>
          </a:p>
          <a:p>
            <a:pPr lvl="2"/>
            <a:r>
              <a:rPr lang="en-US" dirty="0"/>
              <a:t>Is Jesus referring to the other disciples?</a:t>
            </a:r>
          </a:p>
          <a:p>
            <a:pPr lvl="2"/>
            <a:r>
              <a:rPr lang="en-US" dirty="0"/>
              <a:t>They all except John forsook Jesus as well</a:t>
            </a:r>
          </a:p>
          <a:p>
            <a:pPr lvl="2"/>
            <a:r>
              <a:rPr lang="en-US" dirty="0"/>
              <a:t>What would be the benefit of being compared to them?</a:t>
            </a:r>
          </a:p>
          <a:p>
            <a:pPr lvl="1"/>
            <a:r>
              <a:rPr lang="en-US" dirty="0"/>
              <a:t>Or is Jesus referring to something else? (John 21: 11)</a:t>
            </a:r>
          </a:p>
          <a:p>
            <a:r>
              <a:rPr lang="en-US" dirty="0"/>
              <a:t>What Jesus is really asking Peter is this</a:t>
            </a:r>
          </a:p>
          <a:p>
            <a:pPr lvl="1"/>
            <a:r>
              <a:rPr lang="en-US" dirty="0"/>
              <a:t>Are you willing to give up all your ambitions for Me?</a:t>
            </a:r>
          </a:p>
        </p:txBody>
      </p:sp>
    </p:spTree>
    <p:extLst>
      <p:ext uri="{BB962C8B-B14F-4D97-AF65-F5344CB8AC3E}">
        <p14:creationId xmlns:p14="http://schemas.microsoft.com/office/powerpoint/2010/main" val="266713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4F11-D6FC-F515-921E-B9C46D9A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24C13-CB6F-6DCB-D0B9-881E9563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4 Greek words for ”love” in the N.T.</a:t>
            </a:r>
          </a:p>
          <a:p>
            <a:pPr lvl="1"/>
            <a:r>
              <a:rPr lang="en-US" dirty="0"/>
              <a:t>Agape</a:t>
            </a:r>
          </a:p>
          <a:p>
            <a:pPr lvl="2"/>
            <a:r>
              <a:rPr lang="en-US" dirty="0"/>
              <a:t>The perfect love of God for His own</a:t>
            </a:r>
          </a:p>
          <a:p>
            <a:pPr lvl="1"/>
            <a:r>
              <a:rPr lang="en-US" dirty="0"/>
              <a:t>Storge</a:t>
            </a:r>
          </a:p>
          <a:p>
            <a:pPr lvl="2"/>
            <a:r>
              <a:rPr lang="en-US" dirty="0"/>
              <a:t>The love of a family</a:t>
            </a:r>
          </a:p>
          <a:p>
            <a:pPr lvl="1"/>
            <a:r>
              <a:rPr lang="en-US" dirty="0" err="1"/>
              <a:t>Phileo</a:t>
            </a:r>
            <a:endParaRPr lang="en-US" dirty="0"/>
          </a:p>
          <a:p>
            <a:pPr lvl="2"/>
            <a:r>
              <a:rPr lang="en-US" dirty="0"/>
              <a:t>Brotherly love or love of a friend</a:t>
            </a:r>
          </a:p>
          <a:p>
            <a:pPr lvl="1"/>
            <a:r>
              <a:rPr lang="en-US" dirty="0"/>
              <a:t>Eros</a:t>
            </a:r>
          </a:p>
          <a:p>
            <a:pPr lvl="2"/>
            <a:r>
              <a:rPr lang="en-US" dirty="0"/>
              <a:t>Romantic or physical love</a:t>
            </a:r>
          </a:p>
        </p:txBody>
      </p:sp>
    </p:spTree>
    <p:extLst>
      <p:ext uri="{BB962C8B-B14F-4D97-AF65-F5344CB8AC3E}">
        <p14:creationId xmlns:p14="http://schemas.microsoft.com/office/powerpoint/2010/main" val="190478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33F6-EEBD-10A0-0778-0680C997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Love 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E6B8-D1DC-226A-A119-CA7AA0DF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Jesus uses the highest form of love… ”Agape”</a:t>
            </a:r>
          </a:p>
          <a:p>
            <a:pPr lvl="1"/>
            <a:r>
              <a:rPr lang="en-US" dirty="0"/>
              <a:t>Do you love Me as much as God love you?</a:t>
            </a:r>
          </a:p>
          <a:p>
            <a:r>
              <a:rPr lang="en-US" dirty="0"/>
              <a:t>Peter answers</a:t>
            </a:r>
          </a:p>
          <a:p>
            <a:pPr lvl="1"/>
            <a:r>
              <a:rPr lang="en-US" dirty="0"/>
              <a:t>Lord, you know I “love” (</a:t>
            </a:r>
            <a:r>
              <a:rPr lang="en-US" dirty="0" err="1"/>
              <a:t>Phileo</a:t>
            </a:r>
            <a:r>
              <a:rPr lang="en-US" dirty="0"/>
              <a:t>) You</a:t>
            </a:r>
          </a:p>
          <a:p>
            <a:pPr lvl="2"/>
            <a:r>
              <a:rPr lang="en-US" dirty="0"/>
              <a:t>I love you like a brother or a friend</a:t>
            </a:r>
          </a:p>
          <a:p>
            <a:r>
              <a:rPr lang="en-US" dirty="0"/>
              <a:t>Jesus does not acknowledge the obvious slight in the answer</a:t>
            </a:r>
          </a:p>
          <a:p>
            <a:pPr lvl="1"/>
            <a:r>
              <a:rPr lang="en-US" dirty="0"/>
              <a:t>Rather He tells Peter…</a:t>
            </a:r>
          </a:p>
          <a:p>
            <a:pPr lvl="1"/>
            <a:r>
              <a:rPr lang="en-US" dirty="0"/>
              <a:t>Tend my Lambs…</a:t>
            </a:r>
          </a:p>
        </p:txBody>
      </p:sp>
    </p:spTree>
    <p:extLst>
      <p:ext uri="{BB962C8B-B14F-4D97-AF65-F5344CB8AC3E}">
        <p14:creationId xmlns:p14="http://schemas.microsoft.com/office/powerpoint/2010/main" val="327866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849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  <vt:lpstr>Do You Love 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10</cp:revision>
  <dcterms:created xsi:type="dcterms:W3CDTF">2022-06-22T12:11:31Z</dcterms:created>
  <dcterms:modified xsi:type="dcterms:W3CDTF">2024-01-08T20:21:54Z</dcterms:modified>
</cp:coreProperties>
</file>