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Corinthians 1: 11-13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ACE9-F14B-EE62-A598-12CCA4E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164C-4116-90C1-6A20-6695E971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1: 9-11</a:t>
            </a:r>
          </a:p>
          <a:p>
            <a:pPr lvl="1"/>
            <a:r>
              <a:rPr lang="en-US" dirty="0"/>
              <a:t>“Will return in like manner”</a:t>
            </a:r>
          </a:p>
          <a:p>
            <a:r>
              <a:rPr lang="en-US" dirty="0"/>
              <a:t>Revelation 19: 11-16</a:t>
            </a:r>
          </a:p>
          <a:p>
            <a:r>
              <a:rPr lang="en-US" dirty="0"/>
              <a:t>Do those two passages describe the same event?</a:t>
            </a:r>
          </a:p>
          <a:p>
            <a:r>
              <a:rPr lang="en-US" dirty="0"/>
              <a:t>Leviticus 23: 24</a:t>
            </a:r>
          </a:p>
          <a:p>
            <a:r>
              <a:rPr lang="en-US" dirty="0"/>
              <a:t>Numbers 10: 1-2</a:t>
            </a:r>
          </a:p>
        </p:txBody>
      </p:sp>
    </p:spTree>
    <p:extLst>
      <p:ext uri="{BB962C8B-B14F-4D97-AF65-F5344CB8AC3E}">
        <p14:creationId xmlns:p14="http://schemas.microsoft.com/office/powerpoint/2010/main" val="19601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 wonder why there are so many denominations?</a:t>
            </a:r>
          </a:p>
          <a:p>
            <a:pPr lvl="1"/>
            <a:r>
              <a:rPr lang="en-US" dirty="0"/>
              <a:t>Don’t we all agree there is only one way of salvation? (John 14: 6)</a:t>
            </a:r>
          </a:p>
          <a:p>
            <a:pPr lvl="1"/>
            <a:r>
              <a:rPr lang="en-US" dirty="0"/>
              <a:t>Don’t all Christians believe the Word of God is inspired by Him? (II Timothy 3: 16)</a:t>
            </a:r>
          </a:p>
          <a:p>
            <a:pPr lvl="1"/>
            <a:r>
              <a:rPr lang="en-US" dirty="0"/>
              <a:t>Don’t all Christians believe that every prophecy in the Word is going to be fulfilled? (Matthew 5: 18)</a:t>
            </a:r>
          </a:p>
          <a:p>
            <a:r>
              <a:rPr lang="en-US" dirty="0"/>
              <a:t>So then why is there so much controversy within Christianity over the return of Jesus Christ?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5441-5382-65B2-49B1-45E56537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48CAF-C435-3B84-D355-FD41B6745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14: 1-3</a:t>
            </a:r>
          </a:p>
          <a:p>
            <a:pPr lvl="1"/>
            <a:r>
              <a:rPr lang="en-US" dirty="0"/>
              <a:t>Why are the disciples “troubled”?</a:t>
            </a:r>
          </a:p>
          <a:p>
            <a:r>
              <a:rPr lang="en-US" dirty="0"/>
              <a:t>Jesus is predicting His death</a:t>
            </a:r>
          </a:p>
          <a:p>
            <a:r>
              <a:rPr lang="en-US" dirty="0"/>
              <a:t>Don’t be troubled for the following reasons</a:t>
            </a:r>
          </a:p>
          <a:p>
            <a:pPr lvl="1"/>
            <a:r>
              <a:rPr lang="en-US" dirty="0"/>
              <a:t>I go to prepare a place for you</a:t>
            </a:r>
          </a:p>
          <a:p>
            <a:pPr lvl="1"/>
            <a:r>
              <a:rPr lang="en-US" dirty="0"/>
              <a:t>I will come again</a:t>
            </a:r>
          </a:p>
          <a:p>
            <a:pPr lvl="1"/>
            <a:r>
              <a:rPr lang="en-US" dirty="0"/>
              <a:t>I (will) receive you to Myself</a:t>
            </a:r>
          </a:p>
          <a:p>
            <a:pPr lvl="1"/>
            <a:r>
              <a:rPr lang="en-US" dirty="0"/>
              <a:t>Where I am you may be also</a:t>
            </a:r>
          </a:p>
        </p:txBody>
      </p:sp>
    </p:spTree>
    <p:extLst>
      <p:ext uri="{BB962C8B-B14F-4D97-AF65-F5344CB8AC3E}">
        <p14:creationId xmlns:p14="http://schemas.microsoft.com/office/powerpoint/2010/main" val="326504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BA69-784B-60B2-4793-EE6C9803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94DBE-5712-6456-9206-09F33C058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Peter 3: 3-4</a:t>
            </a:r>
          </a:p>
          <a:p>
            <a:r>
              <a:rPr lang="en-US" dirty="0"/>
              <a:t>Questions in this passage that must be asked</a:t>
            </a:r>
          </a:p>
          <a:p>
            <a:pPr lvl="1"/>
            <a:r>
              <a:rPr lang="en-US" dirty="0"/>
              <a:t>First of all “in the last days”</a:t>
            </a:r>
          </a:p>
          <a:p>
            <a:pPr lvl="1"/>
            <a:r>
              <a:rPr lang="en-US" dirty="0"/>
              <a:t>How do we know if we are in the last days?</a:t>
            </a:r>
          </a:p>
          <a:p>
            <a:r>
              <a:rPr lang="en-US" dirty="0"/>
              <a:t>Matthew 24: 3</a:t>
            </a:r>
          </a:p>
          <a:p>
            <a:pPr lvl="1"/>
            <a:r>
              <a:rPr lang="en-US" dirty="0"/>
              <a:t>What will be the sign… of Your coming?</a:t>
            </a:r>
          </a:p>
          <a:p>
            <a:pPr lvl="1"/>
            <a:r>
              <a:rPr lang="en-US" dirty="0"/>
              <a:t>“Take heed no one deceives you”</a:t>
            </a:r>
          </a:p>
          <a:p>
            <a:pPr lvl="1"/>
            <a:r>
              <a:rPr lang="en-US" dirty="0"/>
              <a:t>Deception… is the sign</a:t>
            </a:r>
          </a:p>
        </p:txBody>
      </p:sp>
    </p:spTree>
    <p:extLst>
      <p:ext uri="{BB962C8B-B14F-4D97-AF65-F5344CB8AC3E}">
        <p14:creationId xmlns:p14="http://schemas.microsoft.com/office/powerpoint/2010/main" val="12419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5581-2263-4154-130A-0337866C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2D73-8B4A-6982-A4B1-2FC436ED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are we going to find the greatest deceptions concerning His return today?</a:t>
            </a:r>
          </a:p>
          <a:p>
            <a:pPr lvl="1"/>
            <a:r>
              <a:rPr lang="en-US" dirty="0"/>
              <a:t>Answer…</a:t>
            </a:r>
          </a:p>
          <a:p>
            <a:pPr lvl="2"/>
            <a:r>
              <a:rPr lang="en-US" dirty="0"/>
              <a:t>The Internet</a:t>
            </a:r>
          </a:p>
          <a:p>
            <a:r>
              <a:rPr lang="en-US" dirty="0"/>
              <a:t>Two questions…</a:t>
            </a:r>
          </a:p>
          <a:p>
            <a:pPr lvl="1"/>
            <a:r>
              <a:rPr lang="en-US" dirty="0"/>
              <a:t>Does the Bible teach that the believers will be “caught up” to meet the Lord in the air?</a:t>
            </a:r>
          </a:p>
          <a:p>
            <a:pPr lvl="1"/>
            <a:r>
              <a:rPr lang="en-US" dirty="0"/>
              <a:t>Answer</a:t>
            </a:r>
          </a:p>
          <a:p>
            <a:pPr lvl="2"/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938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B7EB-CCA6-AFC2-A703-399DF932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656AA-A28A-F8B8-D61F-11C0F511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Does the Bible teach that the “church” will to through the Tribulation?</a:t>
            </a:r>
          </a:p>
          <a:p>
            <a:r>
              <a:rPr lang="en-US" dirty="0"/>
              <a:t>Answer…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Three other questions…</a:t>
            </a:r>
          </a:p>
          <a:p>
            <a:r>
              <a:rPr lang="en-US" dirty="0"/>
              <a:t>Are these two statements true just because I said so?</a:t>
            </a:r>
          </a:p>
          <a:p>
            <a:r>
              <a:rPr lang="en-US" dirty="0"/>
              <a:t>Am I the final authority on the subject of His return?</a:t>
            </a:r>
          </a:p>
          <a:p>
            <a:r>
              <a:rPr lang="en-US" dirty="0"/>
              <a:t>If not… what is?</a:t>
            </a:r>
          </a:p>
        </p:txBody>
      </p:sp>
    </p:spTree>
    <p:extLst>
      <p:ext uri="{BB962C8B-B14F-4D97-AF65-F5344CB8AC3E}">
        <p14:creationId xmlns:p14="http://schemas.microsoft.com/office/powerpoint/2010/main" val="344363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AE08-EB5B-BCB7-CA76-498D89CF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156A5-0353-4DCE-A237-E9839220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said the Bible is… give yourself a gold star</a:t>
            </a:r>
          </a:p>
          <a:p>
            <a:r>
              <a:rPr lang="en-US" dirty="0"/>
              <a:t>Where would we look????</a:t>
            </a:r>
          </a:p>
          <a:p>
            <a:r>
              <a:rPr lang="en-US" dirty="0"/>
              <a:t>Daniel 2… the vision of a great beast</a:t>
            </a:r>
          </a:p>
          <a:p>
            <a:pPr lvl="1"/>
            <a:r>
              <a:rPr lang="en-US" dirty="0"/>
              <a:t>Head of gold (Babylon)</a:t>
            </a:r>
          </a:p>
          <a:p>
            <a:pPr lvl="1"/>
            <a:r>
              <a:rPr lang="en-US" dirty="0"/>
              <a:t>Breast and arms made of silver (</a:t>
            </a:r>
            <a:r>
              <a:rPr lang="en-US" dirty="0" err="1"/>
              <a:t>Medo</a:t>
            </a:r>
            <a:r>
              <a:rPr lang="en-US" dirty="0"/>
              <a:t> Persia)</a:t>
            </a:r>
          </a:p>
          <a:p>
            <a:pPr lvl="1"/>
            <a:r>
              <a:rPr lang="en-US" dirty="0"/>
              <a:t>Belly and thighs made of bronze (Greece)</a:t>
            </a:r>
          </a:p>
          <a:p>
            <a:pPr lvl="1"/>
            <a:r>
              <a:rPr lang="en-US" dirty="0"/>
              <a:t>Legs made of iron (Roman)</a:t>
            </a:r>
          </a:p>
          <a:p>
            <a:pPr lvl="2"/>
            <a:r>
              <a:rPr lang="en-US" dirty="0"/>
              <a:t>Feet made of iron mixed with clay (strange mixture)</a:t>
            </a:r>
          </a:p>
        </p:txBody>
      </p:sp>
    </p:spTree>
    <p:extLst>
      <p:ext uri="{BB962C8B-B14F-4D97-AF65-F5344CB8AC3E}">
        <p14:creationId xmlns:p14="http://schemas.microsoft.com/office/powerpoint/2010/main" val="1236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49C9-CB2B-FEAE-6B8E-9DD306B5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458C-147B-4B32-1A0A-A44153F86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24: 37</a:t>
            </a:r>
          </a:p>
          <a:p>
            <a:pPr lvl="1"/>
            <a:r>
              <a:rPr lang="en-US" dirty="0"/>
              <a:t>As it was in the days of Noah…</a:t>
            </a:r>
          </a:p>
          <a:p>
            <a:pPr lvl="1"/>
            <a:r>
              <a:rPr lang="en-US" dirty="0"/>
              <a:t>Genesis 6: 1-7</a:t>
            </a:r>
          </a:p>
          <a:p>
            <a:r>
              <a:rPr lang="en-US" dirty="0"/>
              <a:t>Digital assets</a:t>
            </a:r>
          </a:p>
          <a:p>
            <a:pPr lvl="1"/>
            <a:r>
              <a:rPr lang="en-US" dirty="0"/>
              <a:t>Revelation 13: 17… no one could buy or sell</a:t>
            </a:r>
          </a:p>
          <a:p>
            <a:r>
              <a:rPr lang="en-US" dirty="0"/>
              <a:t>Daniel 9: 27</a:t>
            </a:r>
          </a:p>
          <a:p>
            <a:pPr lvl="1"/>
            <a:r>
              <a:rPr lang="en-US" dirty="0"/>
              <a:t>Matthew 24: 15-22</a:t>
            </a:r>
          </a:p>
        </p:txBody>
      </p:sp>
    </p:spTree>
    <p:extLst>
      <p:ext uri="{BB962C8B-B14F-4D97-AF65-F5344CB8AC3E}">
        <p14:creationId xmlns:p14="http://schemas.microsoft.com/office/powerpoint/2010/main" val="29115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73D6-4A81-2B44-DDE9-8EB9C0A8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4A73C-41D5-1C6B-6D1E-19CCD37C0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Peter 3: 3-4</a:t>
            </a:r>
          </a:p>
          <a:p>
            <a:r>
              <a:rPr lang="en-US" dirty="0"/>
              <a:t>Questions…</a:t>
            </a:r>
          </a:p>
          <a:p>
            <a:pPr lvl="1"/>
            <a:r>
              <a:rPr lang="en-US" dirty="0"/>
              <a:t>Note the following</a:t>
            </a:r>
          </a:p>
          <a:p>
            <a:pPr lvl="1"/>
            <a:r>
              <a:rPr lang="en-US" dirty="0"/>
              <a:t>with “their mocking”</a:t>
            </a:r>
          </a:p>
          <a:p>
            <a:pPr lvl="1"/>
            <a:r>
              <a:rPr lang="en-US" dirty="0"/>
              <a:t>With “their lusts”</a:t>
            </a:r>
          </a:p>
          <a:p>
            <a:pPr lvl="1"/>
            <a:r>
              <a:rPr lang="en-US" dirty="0"/>
              <a:t>“All continues” just as it was</a:t>
            </a:r>
          </a:p>
          <a:p>
            <a:pPr lvl="1"/>
            <a:r>
              <a:rPr lang="en-US" dirty="0"/>
              <a:t>From the beginning of creation</a:t>
            </a:r>
          </a:p>
          <a:p>
            <a:r>
              <a:rPr lang="en-US" dirty="0"/>
              <a:t>Would this question be asked during the Tribulation?</a:t>
            </a:r>
          </a:p>
        </p:txBody>
      </p:sp>
    </p:spTree>
    <p:extLst>
      <p:ext uri="{BB962C8B-B14F-4D97-AF65-F5344CB8AC3E}">
        <p14:creationId xmlns:p14="http://schemas.microsoft.com/office/powerpoint/2010/main" val="364931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488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Contentions</vt:lpstr>
      <vt:lpstr>Contentions</vt:lpstr>
      <vt:lpstr>Contentions</vt:lpstr>
      <vt:lpstr>Contentions</vt:lpstr>
      <vt:lpstr>Contentions</vt:lpstr>
      <vt:lpstr>Contentions</vt:lpstr>
      <vt:lpstr>Contentions</vt:lpstr>
      <vt:lpstr>Contentions</vt:lpstr>
      <vt:lpstr>Contentions</vt:lpstr>
      <vt:lpstr>Contentions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2022-10-02T20:23:04Z</dcterms:modified>
</cp:coreProperties>
</file>