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B52E9921-57B5-439B-89C0-33AC1A115082}"/>
    <pc:docChg chg="delSld modSld">
      <pc:chgData name="Al Trepczyk" userId="da6b4c773700c1fb" providerId="LiveId" clId="{B52E9921-57B5-439B-89C0-33AC1A115082}" dt="2024-01-24T18:59:54.668" v="134" actId="20577"/>
      <pc:docMkLst>
        <pc:docMk/>
      </pc:docMkLst>
      <pc:sldChg chg="modSp mod">
        <pc:chgData name="Al Trepczyk" userId="da6b4c773700c1fb" providerId="LiveId" clId="{B52E9921-57B5-439B-89C0-33AC1A115082}" dt="2024-01-24T18:55:11.836" v="38"/>
        <pc:sldMkLst>
          <pc:docMk/>
          <pc:sldMk cId="3830047399" sldId="257"/>
        </pc:sldMkLst>
        <pc:spChg chg="mod">
          <ac:chgData name="Al Trepczyk" userId="da6b4c773700c1fb" providerId="LiveId" clId="{B52E9921-57B5-439B-89C0-33AC1A115082}" dt="2024-01-24T18:55:11.836" v="38"/>
          <ac:spMkLst>
            <pc:docMk/>
            <pc:sldMk cId="3830047399" sldId="257"/>
            <ac:spMk id="3" creationId="{CF9EE5A2-E761-48B7-6A48-4A11570EE02F}"/>
          </ac:spMkLst>
        </pc:spChg>
      </pc:sldChg>
      <pc:sldChg chg="modSp mod">
        <pc:chgData name="Al Trepczyk" userId="da6b4c773700c1fb" providerId="LiveId" clId="{B52E9921-57B5-439B-89C0-33AC1A115082}" dt="2024-01-24T18:57:07.989" v="79" actId="20577"/>
        <pc:sldMkLst>
          <pc:docMk/>
          <pc:sldMk cId="3085447324" sldId="258"/>
        </pc:sldMkLst>
        <pc:spChg chg="mod">
          <ac:chgData name="Al Trepczyk" userId="da6b4c773700c1fb" providerId="LiveId" clId="{B52E9921-57B5-439B-89C0-33AC1A115082}" dt="2024-01-24T18:57:07.989" v="79" actId="20577"/>
          <ac:spMkLst>
            <pc:docMk/>
            <pc:sldMk cId="3085447324" sldId="258"/>
            <ac:spMk id="3" creationId="{35E9A06B-0669-93E7-4E91-415F69A01631}"/>
          </ac:spMkLst>
        </pc:spChg>
      </pc:sldChg>
      <pc:sldChg chg="modSp mod">
        <pc:chgData name="Al Trepczyk" userId="da6b4c773700c1fb" providerId="LiveId" clId="{B52E9921-57B5-439B-89C0-33AC1A115082}" dt="2024-01-24T18:57:38.133" v="95" actId="20577"/>
        <pc:sldMkLst>
          <pc:docMk/>
          <pc:sldMk cId="652620623" sldId="259"/>
        </pc:sldMkLst>
        <pc:spChg chg="mod">
          <ac:chgData name="Al Trepczyk" userId="da6b4c773700c1fb" providerId="LiveId" clId="{B52E9921-57B5-439B-89C0-33AC1A115082}" dt="2024-01-24T18:57:38.133" v="95" actId="20577"/>
          <ac:spMkLst>
            <pc:docMk/>
            <pc:sldMk cId="652620623" sldId="259"/>
            <ac:spMk id="3" creationId="{83BF85AF-65A0-577A-52F3-CABB5DB513FD}"/>
          </ac:spMkLst>
        </pc:spChg>
      </pc:sldChg>
      <pc:sldChg chg="modSp mod">
        <pc:chgData name="Al Trepczyk" userId="da6b4c773700c1fb" providerId="LiveId" clId="{B52E9921-57B5-439B-89C0-33AC1A115082}" dt="2024-01-24T18:58:11.212" v="103" actId="20577"/>
        <pc:sldMkLst>
          <pc:docMk/>
          <pc:sldMk cId="2942516868" sldId="260"/>
        </pc:sldMkLst>
        <pc:spChg chg="mod">
          <ac:chgData name="Al Trepczyk" userId="da6b4c773700c1fb" providerId="LiveId" clId="{B52E9921-57B5-439B-89C0-33AC1A115082}" dt="2024-01-24T18:58:11.212" v="103" actId="20577"/>
          <ac:spMkLst>
            <pc:docMk/>
            <pc:sldMk cId="2942516868" sldId="260"/>
            <ac:spMk id="3" creationId="{D7DE81FC-3619-0983-6BC5-3C375713E804}"/>
          </ac:spMkLst>
        </pc:spChg>
      </pc:sldChg>
      <pc:sldChg chg="modSp mod">
        <pc:chgData name="Al Trepczyk" userId="da6b4c773700c1fb" providerId="LiveId" clId="{B52E9921-57B5-439B-89C0-33AC1A115082}" dt="2024-01-24T18:58:25.790" v="105" actId="20577"/>
        <pc:sldMkLst>
          <pc:docMk/>
          <pc:sldMk cId="1937656723" sldId="261"/>
        </pc:sldMkLst>
        <pc:spChg chg="mod">
          <ac:chgData name="Al Trepczyk" userId="da6b4c773700c1fb" providerId="LiveId" clId="{B52E9921-57B5-439B-89C0-33AC1A115082}" dt="2024-01-24T18:58:25.790" v="105" actId="20577"/>
          <ac:spMkLst>
            <pc:docMk/>
            <pc:sldMk cId="1937656723" sldId="261"/>
            <ac:spMk id="3" creationId="{5A478475-A4D6-DA99-50CB-529DEBE879F3}"/>
          </ac:spMkLst>
        </pc:spChg>
      </pc:sldChg>
      <pc:sldChg chg="modSp mod">
        <pc:chgData name="Al Trepczyk" userId="da6b4c773700c1fb" providerId="LiveId" clId="{B52E9921-57B5-439B-89C0-33AC1A115082}" dt="2024-01-24T18:58:48.953" v="112" actId="20577"/>
        <pc:sldMkLst>
          <pc:docMk/>
          <pc:sldMk cId="2680885094" sldId="262"/>
        </pc:sldMkLst>
        <pc:spChg chg="mod">
          <ac:chgData name="Al Trepczyk" userId="da6b4c773700c1fb" providerId="LiveId" clId="{B52E9921-57B5-439B-89C0-33AC1A115082}" dt="2024-01-24T18:58:48.953" v="112" actId="20577"/>
          <ac:spMkLst>
            <pc:docMk/>
            <pc:sldMk cId="2680885094" sldId="262"/>
            <ac:spMk id="3" creationId="{9CFF8089-C69C-2EC3-4964-A4558E8B7466}"/>
          </ac:spMkLst>
        </pc:spChg>
      </pc:sldChg>
      <pc:sldChg chg="modSp mod">
        <pc:chgData name="Al Trepczyk" userId="da6b4c773700c1fb" providerId="LiveId" clId="{B52E9921-57B5-439B-89C0-33AC1A115082}" dt="2024-01-24T18:53:25.356" v="26" actId="20577"/>
        <pc:sldMkLst>
          <pc:docMk/>
          <pc:sldMk cId="3498831942" sldId="263"/>
        </pc:sldMkLst>
        <pc:spChg chg="mod">
          <ac:chgData name="Al Trepczyk" userId="da6b4c773700c1fb" providerId="LiveId" clId="{B52E9921-57B5-439B-89C0-33AC1A115082}" dt="2024-01-24T18:53:25.356" v="26" actId="20577"/>
          <ac:spMkLst>
            <pc:docMk/>
            <pc:sldMk cId="3498831942" sldId="263"/>
            <ac:spMk id="3" creationId="{510600EF-0E1C-B738-5BE0-3E330E748C9D}"/>
          </ac:spMkLst>
        </pc:spChg>
      </pc:sldChg>
      <pc:sldChg chg="modSp mod">
        <pc:chgData name="Al Trepczyk" userId="da6b4c773700c1fb" providerId="LiveId" clId="{B52E9921-57B5-439B-89C0-33AC1A115082}" dt="2024-01-24T18:53:40.586" v="28" actId="20577"/>
        <pc:sldMkLst>
          <pc:docMk/>
          <pc:sldMk cId="231857720" sldId="264"/>
        </pc:sldMkLst>
        <pc:spChg chg="mod">
          <ac:chgData name="Al Trepczyk" userId="da6b4c773700c1fb" providerId="LiveId" clId="{B52E9921-57B5-439B-89C0-33AC1A115082}" dt="2024-01-24T18:53:40.586" v="28" actId="20577"/>
          <ac:spMkLst>
            <pc:docMk/>
            <pc:sldMk cId="231857720" sldId="264"/>
            <ac:spMk id="3" creationId="{72FD4948-E585-9E15-DB60-6D332C870100}"/>
          </ac:spMkLst>
        </pc:spChg>
      </pc:sldChg>
      <pc:sldChg chg="modSp mod">
        <pc:chgData name="Al Trepczyk" userId="da6b4c773700c1fb" providerId="LiveId" clId="{B52E9921-57B5-439B-89C0-33AC1A115082}" dt="2024-01-24T18:59:26.490" v="123" actId="20577"/>
        <pc:sldMkLst>
          <pc:docMk/>
          <pc:sldMk cId="1392732569" sldId="265"/>
        </pc:sldMkLst>
        <pc:spChg chg="mod">
          <ac:chgData name="Al Trepczyk" userId="da6b4c773700c1fb" providerId="LiveId" clId="{B52E9921-57B5-439B-89C0-33AC1A115082}" dt="2024-01-24T18:59:26.490" v="123" actId="20577"/>
          <ac:spMkLst>
            <pc:docMk/>
            <pc:sldMk cId="1392732569" sldId="265"/>
            <ac:spMk id="3" creationId="{0CCE11B3-4904-6EE5-8CD3-2CE531FA954D}"/>
          </ac:spMkLst>
        </pc:spChg>
      </pc:sldChg>
      <pc:sldChg chg="modSp mod">
        <pc:chgData name="Al Trepczyk" userId="da6b4c773700c1fb" providerId="LiveId" clId="{B52E9921-57B5-439B-89C0-33AC1A115082}" dt="2024-01-24T18:59:54.668" v="134" actId="20577"/>
        <pc:sldMkLst>
          <pc:docMk/>
          <pc:sldMk cId="2108843357" sldId="266"/>
        </pc:sldMkLst>
        <pc:spChg chg="mod">
          <ac:chgData name="Al Trepczyk" userId="da6b4c773700c1fb" providerId="LiveId" clId="{B52E9921-57B5-439B-89C0-33AC1A115082}" dt="2024-01-24T18:59:54.668" v="134" actId="20577"/>
          <ac:spMkLst>
            <pc:docMk/>
            <pc:sldMk cId="2108843357" sldId="266"/>
            <ac:spMk id="3" creationId="{A49DF176-B10B-A633-D193-04D1BBF7EAE1}"/>
          </ac:spMkLst>
        </pc:spChg>
      </pc:sldChg>
      <pc:sldChg chg="del">
        <pc:chgData name="Al Trepczyk" userId="da6b4c773700c1fb" providerId="LiveId" clId="{B52E9921-57B5-439B-89C0-33AC1A115082}" dt="2024-01-24T18:54:38.684" v="37" actId="47"/>
        <pc:sldMkLst>
          <pc:docMk/>
          <pc:sldMk cId="4039420097" sldId="277"/>
        </pc:sldMkLst>
      </pc:sldChg>
      <pc:sldChg chg="del">
        <pc:chgData name="Al Trepczyk" userId="da6b4c773700c1fb" providerId="LiveId" clId="{B52E9921-57B5-439B-89C0-33AC1A115082}" dt="2024-01-24T18:54:38.684" v="37" actId="47"/>
        <pc:sldMkLst>
          <pc:docMk/>
          <pc:sldMk cId="4248497613" sldId="278"/>
        </pc:sldMkLst>
      </pc:sldChg>
      <pc:sldChg chg="del">
        <pc:chgData name="Al Trepczyk" userId="da6b4c773700c1fb" providerId="LiveId" clId="{B52E9921-57B5-439B-89C0-33AC1A115082}" dt="2024-01-24T18:54:38.684" v="37" actId="47"/>
        <pc:sldMkLst>
          <pc:docMk/>
          <pc:sldMk cId="3337386204" sldId="279"/>
        </pc:sldMkLst>
      </pc:sldChg>
      <pc:sldChg chg="del">
        <pc:chgData name="Al Trepczyk" userId="da6b4c773700c1fb" providerId="LiveId" clId="{B52E9921-57B5-439B-89C0-33AC1A115082}" dt="2024-01-24T18:54:38.684" v="37" actId="47"/>
        <pc:sldMkLst>
          <pc:docMk/>
          <pc:sldMk cId="1321346543" sldId="280"/>
        </pc:sldMkLst>
      </pc:sldChg>
      <pc:sldChg chg="del">
        <pc:chgData name="Al Trepczyk" userId="da6b4c773700c1fb" providerId="LiveId" clId="{B52E9921-57B5-439B-89C0-33AC1A115082}" dt="2024-01-24T18:54:38.684" v="37" actId="47"/>
        <pc:sldMkLst>
          <pc:docMk/>
          <pc:sldMk cId="297078634" sldId="28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Any Other Gospel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Galatians 1: 6-10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AA522-0A35-4F48-080F-0505E63A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Any Other Gospel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E11B3-4904-6EE5-8CD3-2CE531FA9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Third…</a:t>
            </a:r>
          </a:p>
          <a:p>
            <a:pPr lvl="1"/>
            <a:r>
              <a:rPr lang="en-US" dirty="0"/>
              <a:t>Psalm 51: 17</a:t>
            </a:r>
          </a:p>
          <a:p>
            <a:pPr lvl="2"/>
            <a:r>
              <a:rPr lang="en-US" dirty="0"/>
              <a:t>Has my sin caused me great sorrow before God?</a:t>
            </a:r>
          </a:p>
          <a:p>
            <a:pPr lvl="2"/>
            <a:r>
              <a:rPr lang="en-US" dirty="0"/>
              <a:t>Remember the prodigal son???</a:t>
            </a:r>
          </a:p>
          <a:p>
            <a:pPr lvl="3"/>
            <a:r>
              <a:rPr lang="en-US" dirty="0"/>
              <a:t>I am not worthy to be called your son?</a:t>
            </a:r>
          </a:p>
          <a:p>
            <a:r>
              <a:rPr lang="en-US" dirty="0"/>
              <a:t>Fourth…</a:t>
            </a:r>
          </a:p>
          <a:p>
            <a:pPr lvl="1"/>
            <a:r>
              <a:rPr lang="en-US" dirty="0"/>
              <a:t>What is the highest goal of your life?</a:t>
            </a:r>
          </a:p>
          <a:p>
            <a:pPr lvl="2"/>
            <a:r>
              <a:rPr lang="en-US" dirty="0"/>
              <a:t>I Corinthians 10: 31-32</a:t>
            </a:r>
          </a:p>
          <a:p>
            <a:r>
              <a:rPr lang="en-US" dirty="0"/>
              <a:t>Fifth…</a:t>
            </a:r>
          </a:p>
          <a:p>
            <a:pPr lvl="1"/>
            <a:r>
              <a:rPr lang="en-US" dirty="0"/>
              <a:t>Jude 1: 20-25</a:t>
            </a:r>
          </a:p>
          <a:p>
            <a:pPr lvl="1"/>
            <a:r>
              <a:rPr lang="en-US" dirty="0"/>
              <a:t>Be in an attitude of continual communication with God</a:t>
            </a:r>
          </a:p>
        </p:txBody>
      </p:sp>
    </p:spTree>
    <p:extLst>
      <p:ext uri="{BB962C8B-B14F-4D97-AF65-F5344CB8AC3E}">
        <p14:creationId xmlns:p14="http://schemas.microsoft.com/office/powerpoint/2010/main" val="1392732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00245-D436-34BE-38CA-8805D9869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Any Other Gospel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DF176-B10B-A633-D193-04D1BBF7E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Seventh…</a:t>
            </a:r>
          </a:p>
          <a:p>
            <a:pPr lvl="1"/>
            <a:r>
              <a:rPr lang="en-US" dirty="0"/>
              <a:t>II Corinthians 6: 17</a:t>
            </a:r>
          </a:p>
          <a:p>
            <a:pPr lvl="2"/>
            <a:r>
              <a:rPr lang="en-US" dirty="0"/>
              <a:t>Not in monasticism</a:t>
            </a:r>
          </a:p>
          <a:p>
            <a:pPr lvl="2"/>
            <a:r>
              <a:rPr lang="en-US" dirty="0"/>
              <a:t>But in what you value</a:t>
            </a:r>
          </a:p>
          <a:p>
            <a:r>
              <a:rPr lang="en-US" dirty="0"/>
              <a:t>Romans 3: 25…</a:t>
            </a:r>
          </a:p>
          <a:p>
            <a:pPr lvl="1"/>
            <a:r>
              <a:rPr lang="en-US" dirty="0"/>
              <a:t>Propitiatory sacrifice… through His blood</a:t>
            </a:r>
          </a:p>
          <a:p>
            <a:r>
              <a:rPr lang="en-US" dirty="0"/>
              <a:t>What that means is this</a:t>
            </a:r>
          </a:p>
          <a:p>
            <a:pPr lvl="1"/>
            <a:r>
              <a:rPr lang="en-US" dirty="0"/>
              <a:t>The penalty for our offenses to God were laid on Christ in exchange for a new life in Him</a:t>
            </a:r>
          </a:p>
        </p:txBody>
      </p:sp>
    </p:spTree>
    <p:extLst>
      <p:ext uri="{BB962C8B-B14F-4D97-AF65-F5344CB8AC3E}">
        <p14:creationId xmlns:p14="http://schemas.microsoft.com/office/powerpoint/2010/main" val="2108843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445E7-60D8-950D-ECF2-07F8CF759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Any Other Gospel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EE5A2-E761-48B7-6A48-4A11570EE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the letter to the people of Galatia…</a:t>
            </a:r>
          </a:p>
          <a:p>
            <a:pPr lvl="1"/>
            <a:r>
              <a:rPr lang="en-US" dirty="0"/>
              <a:t>Paul strenuously contends for the Gospel</a:t>
            </a:r>
          </a:p>
          <a:p>
            <a:pPr lvl="1"/>
            <a:r>
              <a:rPr lang="en-US" dirty="0"/>
              <a:t>In our passage today (Galatians 1: 6-10?</a:t>
            </a:r>
          </a:p>
          <a:p>
            <a:pPr lvl="2"/>
            <a:r>
              <a:rPr lang="en-US" dirty="0"/>
              <a:t>He, twice mentions, that those who pervert the Gospel are to be accursed</a:t>
            </a:r>
          </a:p>
          <a:p>
            <a:r>
              <a:rPr lang="en-US" dirty="0"/>
              <a:t>One of the difficulties that many have in understanding the Gospel</a:t>
            </a:r>
          </a:p>
          <a:p>
            <a:pPr lvl="1"/>
            <a:r>
              <a:rPr lang="en-US" dirty="0"/>
              <a:t>Is that we do not view the cross from the viewpoint of God the Father</a:t>
            </a:r>
          </a:p>
          <a:p>
            <a:pPr lvl="1"/>
            <a:r>
              <a:rPr lang="en-US" dirty="0"/>
              <a:t>This we will attempt to do today</a:t>
            </a:r>
          </a:p>
        </p:txBody>
      </p:sp>
    </p:spTree>
    <p:extLst>
      <p:ext uri="{BB962C8B-B14F-4D97-AF65-F5344CB8AC3E}">
        <p14:creationId xmlns:p14="http://schemas.microsoft.com/office/powerpoint/2010/main" val="3830047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EC6AD-DD9E-9FE0-D42E-59E4CBF3A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Any Other Gospel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9A06B-0669-93E7-4E91-415F69A01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Romans 3: 21-26</a:t>
            </a:r>
          </a:p>
          <a:p>
            <a:pPr lvl="1"/>
            <a:r>
              <a:rPr lang="en-US" dirty="0"/>
              <a:t>There are two aspect of the Gospel contained in this passage</a:t>
            </a:r>
          </a:p>
          <a:p>
            <a:pPr lvl="2"/>
            <a:r>
              <a:rPr lang="en-US" dirty="0"/>
              <a:t>Romans 3: 24… grace</a:t>
            </a:r>
          </a:p>
          <a:p>
            <a:pPr lvl="2"/>
            <a:r>
              <a:rPr lang="en-US" dirty="0"/>
              <a:t>Romans 3: 25… His Righteousness</a:t>
            </a:r>
          </a:p>
          <a:p>
            <a:r>
              <a:rPr lang="en-US" dirty="0"/>
              <a:t>Grace…</a:t>
            </a:r>
          </a:p>
          <a:p>
            <a:pPr lvl="1"/>
            <a:r>
              <a:rPr lang="en-US" dirty="0"/>
              <a:t>Ephesians 2: 8-9</a:t>
            </a:r>
          </a:p>
          <a:p>
            <a:pPr lvl="2"/>
            <a:r>
              <a:rPr lang="en-US" dirty="0"/>
              <a:t>In this passage we learn about Grace</a:t>
            </a:r>
          </a:p>
          <a:p>
            <a:pPr lvl="2"/>
            <a:r>
              <a:rPr lang="en-US" dirty="0"/>
              <a:t>Unmerited favor… has four aspects</a:t>
            </a:r>
          </a:p>
        </p:txBody>
      </p:sp>
    </p:spTree>
    <p:extLst>
      <p:ext uri="{BB962C8B-B14F-4D97-AF65-F5344CB8AC3E}">
        <p14:creationId xmlns:p14="http://schemas.microsoft.com/office/powerpoint/2010/main" val="3085447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17874-B65A-CCA2-4AE3-70B865906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Any Other Gospel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F85AF-65A0-577A-52F3-CABB5DB51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First…</a:t>
            </a:r>
          </a:p>
          <a:p>
            <a:pPr lvl="1"/>
            <a:r>
              <a:rPr lang="en-US" dirty="0"/>
              <a:t>Salvation is and was totally initiated by God</a:t>
            </a:r>
          </a:p>
          <a:p>
            <a:pPr lvl="1"/>
            <a:r>
              <a:rPr lang="en-US" dirty="0"/>
              <a:t>Ephesians 1: 3-4</a:t>
            </a:r>
          </a:p>
          <a:p>
            <a:r>
              <a:rPr lang="en-US" dirty="0"/>
              <a:t>Second…</a:t>
            </a:r>
          </a:p>
          <a:p>
            <a:pPr lvl="1"/>
            <a:r>
              <a:rPr lang="en-US" dirty="0"/>
              <a:t>Salvation was completed in Him</a:t>
            </a:r>
          </a:p>
          <a:p>
            <a:pPr lvl="1"/>
            <a:r>
              <a:rPr lang="en-US" dirty="0"/>
              <a:t>Hebrews 10: 12-14</a:t>
            </a:r>
          </a:p>
          <a:p>
            <a:r>
              <a:rPr lang="en-US" dirty="0"/>
              <a:t>Third…</a:t>
            </a:r>
          </a:p>
          <a:p>
            <a:pPr lvl="1"/>
            <a:r>
              <a:rPr lang="en-US" dirty="0"/>
              <a:t>We can add nothing to God’s gift of salvation</a:t>
            </a:r>
          </a:p>
          <a:p>
            <a:pPr lvl="1"/>
            <a:r>
              <a:rPr lang="en-US" dirty="0"/>
              <a:t>Ephesians 2: 8-9</a:t>
            </a:r>
          </a:p>
        </p:txBody>
      </p:sp>
    </p:spTree>
    <p:extLst>
      <p:ext uri="{BB962C8B-B14F-4D97-AF65-F5344CB8AC3E}">
        <p14:creationId xmlns:p14="http://schemas.microsoft.com/office/powerpoint/2010/main" val="652620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8E54B-19B7-E5CA-15BD-6291073C7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Any Other Gospel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E81FC-3619-0983-6BC5-3C375713E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Fourth…</a:t>
            </a:r>
          </a:p>
          <a:p>
            <a:pPr lvl="1"/>
            <a:r>
              <a:rPr lang="en-US" dirty="0"/>
              <a:t>No one can boast that he or she is saved</a:t>
            </a:r>
          </a:p>
          <a:p>
            <a:pPr lvl="1"/>
            <a:r>
              <a:rPr lang="en-US" dirty="0"/>
              <a:t>Ephesians 2: 9</a:t>
            </a:r>
          </a:p>
          <a:p>
            <a:r>
              <a:rPr lang="en-US" dirty="0"/>
              <a:t>God has given every man a choice</a:t>
            </a:r>
          </a:p>
          <a:p>
            <a:pPr lvl="1"/>
            <a:r>
              <a:rPr lang="en-US" dirty="0"/>
              <a:t>To accept His gift of salvation</a:t>
            </a:r>
          </a:p>
          <a:p>
            <a:pPr lvl="1"/>
            <a:r>
              <a:rPr lang="en-US" dirty="0"/>
              <a:t>Or reject that gift</a:t>
            </a:r>
          </a:p>
          <a:p>
            <a:r>
              <a:rPr lang="en-US" dirty="0"/>
              <a:t>How do we accept that gift?</a:t>
            </a:r>
          </a:p>
          <a:p>
            <a:pPr lvl="1"/>
            <a:r>
              <a:rPr lang="en-US" dirty="0"/>
              <a:t>By faith alone… believing that Christ alone paid for the penalty of our sins through His death</a:t>
            </a:r>
          </a:p>
        </p:txBody>
      </p:sp>
    </p:spTree>
    <p:extLst>
      <p:ext uri="{BB962C8B-B14F-4D97-AF65-F5344CB8AC3E}">
        <p14:creationId xmlns:p14="http://schemas.microsoft.com/office/powerpoint/2010/main" val="2942516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B8E40-637A-3048-A4DE-95BCF8519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Any Other Gospel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78475-A4D6-DA99-50CB-529DEBE87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So, what is the problem?</a:t>
            </a:r>
          </a:p>
          <a:p>
            <a:pPr lvl="1"/>
            <a:r>
              <a:rPr lang="en-US" dirty="0"/>
              <a:t>The problem is that we do not use God’s standard in evaluating our lives before Him</a:t>
            </a:r>
          </a:p>
          <a:p>
            <a:pPr lvl="1"/>
            <a:r>
              <a:rPr lang="en-US" dirty="0"/>
              <a:t>What is His standard?</a:t>
            </a:r>
          </a:p>
          <a:p>
            <a:pPr lvl="2"/>
            <a:r>
              <a:rPr lang="en-US" dirty="0"/>
              <a:t>Romans 3: 23</a:t>
            </a:r>
          </a:p>
          <a:p>
            <a:r>
              <a:rPr lang="en-US" dirty="0"/>
              <a:t>Here is a listing of standards that are often used</a:t>
            </a:r>
          </a:p>
          <a:p>
            <a:pPr lvl="1"/>
            <a:r>
              <a:rPr lang="en-US" dirty="0"/>
              <a:t>First…</a:t>
            </a:r>
          </a:p>
          <a:p>
            <a:pPr lvl="2"/>
            <a:r>
              <a:rPr lang="en-US" dirty="0"/>
              <a:t>I am a good person; I don’t cheat or steal or… ????</a:t>
            </a:r>
          </a:p>
          <a:p>
            <a:pPr lvl="2"/>
            <a:r>
              <a:rPr lang="en-US" dirty="0"/>
              <a:t>I am kind, generous and grateful for what I have</a:t>
            </a:r>
          </a:p>
        </p:txBody>
      </p:sp>
    </p:spTree>
    <p:extLst>
      <p:ext uri="{BB962C8B-B14F-4D97-AF65-F5344CB8AC3E}">
        <p14:creationId xmlns:p14="http://schemas.microsoft.com/office/powerpoint/2010/main" val="1937656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9CB97-CB3E-E67B-A855-21AE05127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Any Other Gospel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F8089-C69C-2EC3-4964-A4558E8B7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Second…</a:t>
            </a:r>
          </a:p>
          <a:p>
            <a:pPr lvl="1"/>
            <a:r>
              <a:rPr lang="en-US" dirty="0"/>
              <a:t>I really know my Bible… far better than most</a:t>
            </a:r>
          </a:p>
          <a:p>
            <a:r>
              <a:rPr lang="en-US" dirty="0"/>
              <a:t>Third…</a:t>
            </a:r>
          </a:p>
          <a:p>
            <a:pPr lvl="1"/>
            <a:r>
              <a:rPr lang="en-US" dirty="0"/>
              <a:t>II Timothy 3: 5</a:t>
            </a:r>
          </a:p>
          <a:p>
            <a:pPr lvl="2"/>
            <a:r>
              <a:rPr lang="en-US" dirty="0"/>
              <a:t>I attend church, take communion, was baptized etc.</a:t>
            </a:r>
          </a:p>
          <a:p>
            <a:r>
              <a:rPr lang="en-US" dirty="0"/>
              <a:t>Fourth…</a:t>
            </a:r>
          </a:p>
          <a:p>
            <a:pPr lvl="1"/>
            <a:r>
              <a:rPr lang="en-US" dirty="0"/>
              <a:t>I am involved in ministry</a:t>
            </a:r>
          </a:p>
          <a:p>
            <a:pPr lvl="2"/>
            <a:r>
              <a:rPr lang="en-US" dirty="0"/>
              <a:t>Judas was an apostle; Balaam was a prophet?</a:t>
            </a:r>
          </a:p>
          <a:p>
            <a:pPr lvl="2"/>
            <a:r>
              <a:rPr lang="en-US" dirty="0"/>
              <a:t>Matthew 7: 21-23</a:t>
            </a:r>
          </a:p>
        </p:txBody>
      </p:sp>
    </p:spTree>
    <p:extLst>
      <p:ext uri="{BB962C8B-B14F-4D97-AF65-F5344CB8AC3E}">
        <p14:creationId xmlns:p14="http://schemas.microsoft.com/office/powerpoint/2010/main" val="2680885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42341-C298-F37D-D8DE-6473730EC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Any Other Gospel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600EF-0E1C-B738-5BE0-3E330E748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Fifth…</a:t>
            </a:r>
          </a:p>
          <a:p>
            <a:pPr lvl="1"/>
            <a:r>
              <a:rPr lang="en-US" dirty="0"/>
              <a:t>I feel guilty at times for my sin</a:t>
            </a:r>
          </a:p>
          <a:p>
            <a:pPr lvl="1"/>
            <a:r>
              <a:rPr lang="en-US" dirty="0"/>
              <a:t>I am sorry for my sins</a:t>
            </a:r>
          </a:p>
          <a:p>
            <a:r>
              <a:rPr lang="en-US" dirty="0"/>
              <a:t>Sixth…</a:t>
            </a:r>
          </a:p>
          <a:p>
            <a:pPr lvl="1"/>
            <a:r>
              <a:rPr lang="en-US" dirty="0"/>
              <a:t>I believe I am a Christian</a:t>
            </a:r>
          </a:p>
          <a:p>
            <a:pPr lvl="2"/>
            <a:r>
              <a:rPr lang="en-US" dirty="0"/>
              <a:t>So do Mormons, Jehovah Witnesses, Catholics, Presbyterians, Baptists and Methodists</a:t>
            </a:r>
          </a:p>
          <a:p>
            <a:r>
              <a:rPr lang="en-US" dirty="0"/>
              <a:t>Finally…</a:t>
            </a:r>
          </a:p>
          <a:p>
            <a:pPr lvl="1"/>
            <a:r>
              <a:rPr lang="en-US" dirty="0"/>
              <a:t>I said the “sinner’s prayer” when I was six</a:t>
            </a:r>
          </a:p>
        </p:txBody>
      </p:sp>
    </p:spTree>
    <p:extLst>
      <p:ext uri="{BB962C8B-B14F-4D97-AF65-F5344CB8AC3E}">
        <p14:creationId xmlns:p14="http://schemas.microsoft.com/office/powerpoint/2010/main" val="3498831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2AF0F-0B9E-B021-0698-CF0D9F653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Any Other Gospel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D4948-E585-9E15-DB60-6D332C870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 how do I know that I am not believing a false Gospel?</a:t>
            </a:r>
          </a:p>
          <a:p>
            <a:r>
              <a:rPr lang="en-US" dirty="0"/>
              <a:t>How can I have assurance of salvation?</a:t>
            </a:r>
          </a:p>
          <a:p>
            <a:pPr lvl="1"/>
            <a:r>
              <a:rPr lang="en-US" dirty="0"/>
              <a:t>First…</a:t>
            </a:r>
          </a:p>
          <a:p>
            <a:pPr lvl="2"/>
            <a:r>
              <a:rPr lang="en-US" dirty="0"/>
              <a:t>Do you love the character of God?</a:t>
            </a:r>
          </a:p>
          <a:p>
            <a:pPr lvl="3"/>
            <a:r>
              <a:rPr lang="en-US" dirty="0"/>
              <a:t>Both His love and His judgment?</a:t>
            </a:r>
          </a:p>
          <a:p>
            <a:pPr lvl="1"/>
            <a:r>
              <a:rPr lang="en-US" dirty="0"/>
              <a:t>Second…</a:t>
            </a:r>
          </a:p>
          <a:p>
            <a:pPr lvl="2"/>
            <a:r>
              <a:rPr lang="en-US" dirty="0"/>
              <a:t>Do you have an intense hatred for sin?</a:t>
            </a:r>
          </a:p>
          <a:p>
            <a:pPr lvl="2"/>
            <a:r>
              <a:rPr lang="en-US" dirty="0"/>
              <a:t>Does is disgust you so much you will do anything and everything to turn away from it?</a:t>
            </a:r>
          </a:p>
        </p:txBody>
      </p:sp>
    </p:spTree>
    <p:extLst>
      <p:ext uri="{BB962C8B-B14F-4D97-AF65-F5344CB8AC3E}">
        <p14:creationId xmlns:p14="http://schemas.microsoft.com/office/powerpoint/2010/main" val="231857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1516</TotalTime>
  <Words>606</Words>
  <Application>Microsoft Office PowerPoint</Application>
  <PresentationFormat>Widescreen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Any Other Gospel</vt:lpstr>
      <vt:lpstr>Any Other Gospel</vt:lpstr>
      <vt:lpstr>Any Other Gospel</vt:lpstr>
      <vt:lpstr>Any Other Gospel</vt:lpstr>
      <vt:lpstr>Any Other Gospel</vt:lpstr>
      <vt:lpstr>Any Other Gospel</vt:lpstr>
      <vt:lpstr>Any Other Gospel</vt:lpstr>
      <vt:lpstr>Any Other Gospel</vt:lpstr>
      <vt:lpstr>Any Other Gospel</vt:lpstr>
      <vt:lpstr>Any Other Gospel</vt:lpstr>
      <vt:lpstr>Any Other Gospel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11</cp:revision>
  <dcterms:created xsi:type="dcterms:W3CDTF">2022-06-22T12:11:31Z</dcterms:created>
  <dcterms:modified xsi:type="dcterms:W3CDTF">2024-01-24T19:00:03Z</dcterms:modified>
</cp:coreProperties>
</file>