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 Trepczyk" userId="da6b4c773700c1fb" providerId="LiveId" clId="{D6567981-76AD-4D6D-ADDE-246915E6C76B}"/>
    <pc:docChg chg="custSel delSld modSld">
      <pc:chgData name="Al Trepczyk" userId="da6b4c773700c1fb" providerId="LiveId" clId="{D6567981-76AD-4D6D-ADDE-246915E6C76B}" dt="2023-06-24T15:39:47.239" v="72" actId="20577"/>
      <pc:docMkLst>
        <pc:docMk/>
      </pc:docMkLst>
      <pc:sldChg chg="modSp mod">
        <pc:chgData name="Al Trepczyk" userId="da6b4c773700c1fb" providerId="LiveId" clId="{D6567981-76AD-4D6D-ADDE-246915E6C76B}" dt="2023-06-24T15:26:55.146" v="2" actId="20577"/>
        <pc:sldMkLst>
          <pc:docMk/>
          <pc:sldMk cId="401019681" sldId="256"/>
        </pc:sldMkLst>
        <pc:spChg chg="mod">
          <ac:chgData name="Al Trepczyk" userId="da6b4c773700c1fb" providerId="LiveId" clId="{D6567981-76AD-4D6D-ADDE-246915E6C76B}" dt="2023-06-24T15:26:55.146" v="2" actId="20577"/>
          <ac:spMkLst>
            <pc:docMk/>
            <pc:sldMk cId="401019681" sldId="256"/>
            <ac:spMk id="3" creationId="{A4385746-1DE3-BCC7-63F8-6AAC31707BDC}"/>
          </ac:spMkLst>
        </pc:spChg>
      </pc:sldChg>
      <pc:sldChg chg="modSp mod">
        <pc:chgData name="Al Trepczyk" userId="da6b4c773700c1fb" providerId="LiveId" clId="{D6567981-76AD-4D6D-ADDE-246915E6C76B}" dt="2023-06-24T15:27:30.367" v="11" actId="20577"/>
        <pc:sldMkLst>
          <pc:docMk/>
          <pc:sldMk cId="1389575308" sldId="257"/>
        </pc:sldMkLst>
        <pc:spChg chg="mod">
          <ac:chgData name="Al Trepczyk" userId="da6b4c773700c1fb" providerId="LiveId" clId="{D6567981-76AD-4D6D-ADDE-246915E6C76B}" dt="2023-06-24T15:27:30.367" v="11" actId="20577"/>
          <ac:spMkLst>
            <pc:docMk/>
            <pc:sldMk cId="1389575308" sldId="257"/>
            <ac:spMk id="3" creationId="{7A5DA368-698F-D8C3-CC74-0E88C7A4E9C0}"/>
          </ac:spMkLst>
        </pc:spChg>
      </pc:sldChg>
      <pc:sldChg chg="modSp mod">
        <pc:chgData name="Al Trepczyk" userId="da6b4c773700c1fb" providerId="LiveId" clId="{D6567981-76AD-4D6D-ADDE-246915E6C76B}" dt="2023-06-24T15:33:55.112" v="36" actId="20577"/>
        <pc:sldMkLst>
          <pc:docMk/>
          <pc:sldMk cId="448451137" sldId="259"/>
        </pc:sldMkLst>
        <pc:spChg chg="mod">
          <ac:chgData name="Al Trepczyk" userId="da6b4c773700c1fb" providerId="LiveId" clId="{D6567981-76AD-4D6D-ADDE-246915E6C76B}" dt="2023-06-24T15:33:55.112" v="36" actId="20577"/>
          <ac:spMkLst>
            <pc:docMk/>
            <pc:sldMk cId="448451137" sldId="259"/>
            <ac:spMk id="3" creationId="{8ADB8C0C-8630-B752-CC1A-DC656853CF83}"/>
          </ac:spMkLst>
        </pc:spChg>
      </pc:sldChg>
      <pc:sldChg chg="modSp mod">
        <pc:chgData name="Al Trepczyk" userId="da6b4c773700c1fb" providerId="LiveId" clId="{D6567981-76AD-4D6D-ADDE-246915E6C76B}" dt="2023-06-24T15:34:25.504" v="47" actId="20577"/>
        <pc:sldMkLst>
          <pc:docMk/>
          <pc:sldMk cId="2757611095" sldId="260"/>
        </pc:sldMkLst>
        <pc:spChg chg="mod">
          <ac:chgData name="Al Trepczyk" userId="da6b4c773700c1fb" providerId="LiveId" clId="{D6567981-76AD-4D6D-ADDE-246915E6C76B}" dt="2023-06-24T15:34:25.504" v="47" actId="20577"/>
          <ac:spMkLst>
            <pc:docMk/>
            <pc:sldMk cId="2757611095" sldId="260"/>
            <ac:spMk id="3" creationId="{C3058976-B6C2-3CFA-7F3D-60AEBF092A16}"/>
          </ac:spMkLst>
        </pc:spChg>
      </pc:sldChg>
      <pc:sldChg chg="modSp mod">
        <pc:chgData name="Al Trepczyk" userId="da6b4c773700c1fb" providerId="LiveId" clId="{D6567981-76AD-4D6D-ADDE-246915E6C76B}" dt="2023-06-24T15:29:45.918" v="16" actId="20577"/>
        <pc:sldMkLst>
          <pc:docMk/>
          <pc:sldMk cId="553214527" sldId="261"/>
        </pc:sldMkLst>
        <pc:spChg chg="mod">
          <ac:chgData name="Al Trepczyk" userId="da6b4c773700c1fb" providerId="LiveId" clId="{D6567981-76AD-4D6D-ADDE-246915E6C76B}" dt="2023-06-24T15:29:45.918" v="16" actId="20577"/>
          <ac:spMkLst>
            <pc:docMk/>
            <pc:sldMk cId="553214527" sldId="261"/>
            <ac:spMk id="3" creationId="{21F62ED6-7BBD-1D39-9EEF-3A2418AD9361}"/>
          </ac:spMkLst>
        </pc:spChg>
      </pc:sldChg>
      <pc:sldChg chg="modSp mod">
        <pc:chgData name="Al Trepczyk" userId="da6b4c773700c1fb" providerId="LiveId" clId="{D6567981-76AD-4D6D-ADDE-246915E6C76B}" dt="2023-06-24T15:35:43.861" v="53" actId="20577"/>
        <pc:sldMkLst>
          <pc:docMk/>
          <pc:sldMk cId="4123355962" sldId="262"/>
        </pc:sldMkLst>
        <pc:spChg chg="mod">
          <ac:chgData name="Al Trepczyk" userId="da6b4c773700c1fb" providerId="LiveId" clId="{D6567981-76AD-4D6D-ADDE-246915E6C76B}" dt="2023-06-24T15:35:43.861" v="53" actId="20577"/>
          <ac:spMkLst>
            <pc:docMk/>
            <pc:sldMk cId="4123355962" sldId="262"/>
            <ac:spMk id="3" creationId="{A9C0F0CE-C28F-C242-DF7F-B8F386C165B8}"/>
          </ac:spMkLst>
        </pc:spChg>
      </pc:sldChg>
      <pc:sldChg chg="modSp mod">
        <pc:chgData name="Al Trepczyk" userId="da6b4c773700c1fb" providerId="LiveId" clId="{D6567981-76AD-4D6D-ADDE-246915E6C76B}" dt="2023-06-24T15:36:44.573" v="58"/>
        <pc:sldMkLst>
          <pc:docMk/>
          <pc:sldMk cId="309963999" sldId="263"/>
        </pc:sldMkLst>
        <pc:spChg chg="mod">
          <ac:chgData name="Al Trepczyk" userId="da6b4c773700c1fb" providerId="LiveId" clId="{D6567981-76AD-4D6D-ADDE-246915E6C76B}" dt="2023-06-24T15:36:44.573" v="58"/>
          <ac:spMkLst>
            <pc:docMk/>
            <pc:sldMk cId="309963999" sldId="263"/>
            <ac:spMk id="3" creationId="{EE3EABE7-4DBB-9D19-B34B-2CF432E4DACE}"/>
          </ac:spMkLst>
        </pc:spChg>
      </pc:sldChg>
      <pc:sldChg chg="modSp mod">
        <pc:chgData name="Al Trepczyk" userId="da6b4c773700c1fb" providerId="LiveId" clId="{D6567981-76AD-4D6D-ADDE-246915E6C76B}" dt="2023-06-24T15:36:56.347" v="60" actId="20577"/>
        <pc:sldMkLst>
          <pc:docMk/>
          <pc:sldMk cId="1247223455" sldId="264"/>
        </pc:sldMkLst>
        <pc:spChg chg="mod">
          <ac:chgData name="Al Trepczyk" userId="da6b4c773700c1fb" providerId="LiveId" clId="{D6567981-76AD-4D6D-ADDE-246915E6C76B}" dt="2023-06-24T15:36:56.347" v="60" actId="20577"/>
          <ac:spMkLst>
            <pc:docMk/>
            <pc:sldMk cId="1247223455" sldId="264"/>
            <ac:spMk id="3" creationId="{436B73E9-F621-FE1A-9AF5-B8E1FFECB161}"/>
          </ac:spMkLst>
        </pc:spChg>
      </pc:sldChg>
      <pc:sldChg chg="modSp mod">
        <pc:chgData name="Al Trepczyk" userId="da6b4c773700c1fb" providerId="LiveId" clId="{D6567981-76AD-4D6D-ADDE-246915E6C76B}" dt="2023-06-24T15:38:47.541" v="65" actId="20577"/>
        <pc:sldMkLst>
          <pc:docMk/>
          <pc:sldMk cId="3859754395" sldId="266"/>
        </pc:sldMkLst>
        <pc:spChg chg="mod">
          <ac:chgData name="Al Trepczyk" userId="da6b4c773700c1fb" providerId="LiveId" clId="{D6567981-76AD-4D6D-ADDE-246915E6C76B}" dt="2023-06-24T15:38:47.541" v="65" actId="20577"/>
          <ac:spMkLst>
            <pc:docMk/>
            <pc:sldMk cId="3859754395" sldId="266"/>
            <ac:spMk id="3" creationId="{CFB885FD-123A-7AE2-F616-944C2AF12FA1}"/>
          </ac:spMkLst>
        </pc:spChg>
      </pc:sldChg>
      <pc:sldChg chg="modSp mod">
        <pc:chgData name="Al Trepczyk" userId="da6b4c773700c1fb" providerId="LiveId" clId="{D6567981-76AD-4D6D-ADDE-246915E6C76B}" dt="2023-06-24T15:39:12.571" v="69" actId="20577"/>
        <pc:sldMkLst>
          <pc:docMk/>
          <pc:sldMk cId="168541410" sldId="267"/>
        </pc:sldMkLst>
        <pc:spChg chg="mod">
          <ac:chgData name="Al Trepczyk" userId="da6b4c773700c1fb" providerId="LiveId" clId="{D6567981-76AD-4D6D-ADDE-246915E6C76B}" dt="2023-06-24T15:39:12.571" v="69" actId="20577"/>
          <ac:spMkLst>
            <pc:docMk/>
            <pc:sldMk cId="168541410" sldId="267"/>
            <ac:spMk id="3" creationId="{691511BE-9DC5-5C1E-7701-CB1CDA380EAD}"/>
          </ac:spMkLst>
        </pc:spChg>
      </pc:sldChg>
      <pc:sldChg chg="modSp mod">
        <pc:chgData name="Al Trepczyk" userId="da6b4c773700c1fb" providerId="LiveId" clId="{D6567981-76AD-4D6D-ADDE-246915E6C76B}" dt="2023-06-24T15:39:47.239" v="72" actId="20577"/>
        <pc:sldMkLst>
          <pc:docMk/>
          <pc:sldMk cId="3305864319" sldId="268"/>
        </pc:sldMkLst>
        <pc:spChg chg="mod">
          <ac:chgData name="Al Trepczyk" userId="da6b4c773700c1fb" providerId="LiveId" clId="{D6567981-76AD-4D6D-ADDE-246915E6C76B}" dt="2023-06-24T15:39:47.239" v="72" actId="20577"/>
          <ac:spMkLst>
            <pc:docMk/>
            <pc:sldMk cId="3305864319" sldId="268"/>
            <ac:spMk id="3" creationId="{1898FFAE-2079-1D35-B4FF-6FADA91082FD}"/>
          </ac:spMkLst>
        </pc:spChg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1464386617" sldId="269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2301870819" sldId="270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2225160066" sldId="271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2663024580" sldId="272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1321252414" sldId="273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1347113686" sldId="274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2073601553" sldId="275"/>
        </pc:sldMkLst>
      </pc:sldChg>
      <pc:sldChg chg="del">
        <pc:chgData name="Al Trepczyk" userId="da6b4c773700c1fb" providerId="LiveId" clId="{D6567981-76AD-4D6D-ADDE-246915E6C76B}" dt="2023-06-24T15:32:26.603" v="29" actId="47"/>
        <pc:sldMkLst>
          <pc:docMk/>
          <pc:sldMk cId="1659333412" sldId="2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6/24/2023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Samuel 13: 14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E610A-430D-BA72-82E3-34B485556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7489-5B10-1DD1-331A-A36B3FDA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Acts 17: 2</a:t>
            </a:r>
          </a:p>
          <a:p>
            <a:pPr lvl="1"/>
            <a:r>
              <a:rPr lang="en-US" dirty="0"/>
              <a:t>Lesson # 2</a:t>
            </a:r>
          </a:p>
          <a:p>
            <a:pPr lvl="1"/>
            <a:r>
              <a:rPr lang="en-US" dirty="0"/>
              <a:t>He reasoned with them from the Scriptures</a:t>
            </a:r>
          </a:p>
          <a:p>
            <a:pPr lvl="2"/>
            <a:r>
              <a:rPr lang="en-US" dirty="0"/>
              <a:t>Not giving them his opinion</a:t>
            </a:r>
          </a:p>
          <a:p>
            <a:pPr lvl="2"/>
            <a:r>
              <a:rPr lang="en-US" dirty="0"/>
              <a:t>Not giving them his theology</a:t>
            </a:r>
          </a:p>
          <a:p>
            <a:pPr lvl="2"/>
            <a:r>
              <a:rPr lang="en-US" dirty="0"/>
              <a:t>But relying on the Holy Spirit</a:t>
            </a:r>
          </a:p>
          <a:p>
            <a:pPr lvl="3"/>
            <a:r>
              <a:rPr lang="en-US" dirty="0"/>
              <a:t>John 16: 8-11</a:t>
            </a:r>
          </a:p>
          <a:p>
            <a:r>
              <a:rPr lang="en-US" dirty="0"/>
              <a:t>Acts 17: 4</a:t>
            </a:r>
          </a:p>
          <a:p>
            <a:pPr lvl="1"/>
            <a:r>
              <a:rPr lang="en-US" dirty="0"/>
              <a:t>Lesson # 3</a:t>
            </a:r>
          </a:p>
          <a:p>
            <a:pPr lvl="2"/>
            <a:r>
              <a:rPr lang="en-US" dirty="0"/>
              <a:t>Some of them were persuaded</a:t>
            </a:r>
          </a:p>
          <a:p>
            <a:pPr lvl="2"/>
            <a:r>
              <a:rPr lang="en-US" dirty="0"/>
              <a:t>Not all of them</a:t>
            </a:r>
          </a:p>
          <a:p>
            <a:pPr lvl="2"/>
            <a:r>
              <a:rPr lang="en-US" dirty="0"/>
              <a:t>The Christian man to plant the seed of the Word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62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BDE0-8D24-962E-E695-D67956742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885FD-123A-7AE2-F616-944C2AF12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Acts 17: 5</a:t>
            </a:r>
          </a:p>
          <a:p>
            <a:pPr lvl="1"/>
            <a:r>
              <a:rPr lang="en-US" dirty="0"/>
              <a:t>Lesson #4</a:t>
            </a:r>
          </a:p>
          <a:p>
            <a:pPr lvl="2"/>
            <a:r>
              <a:rPr lang="en-US" dirty="0"/>
              <a:t>Expect opposition</a:t>
            </a:r>
          </a:p>
          <a:p>
            <a:pPr lvl="3"/>
            <a:r>
              <a:rPr lang="en-US" dirty="0"/>
              <a:t>Strangely enough…</a:t>
            </a:r>
          </a:p>
          <a:p>
            <a:pPr lvl="3"/>
            <a:r>
              <a:rPr lang="en-US" dirty="0"/>
              <a:t>These were people who should have known…</a:t>
            </a:r>
          </a:p>
          <a:p>
            <a:pPr lvl="3"/>
            <a:r>
              <a:rPr lang="en-US" dirty="0"/>
              <a:t>Matthew 5: 11-12</a:t>
            </a:r>
          </a:p>
          <a:p>
            <a:r>
              <a:rPr lang="en-US" dirty="0"/>
              <a:t>Acts 17: 6</a:t>
            </a:r>
          </a:p>
          <a:p>
            <a:pPr lvl="1"/>
            <a:r>
              <a:rPr lang="en-US" dirty="0"/>
              <a:t>Lesson # 5</a:t>
            </a:r>
          </a:p>
          <a:p>
            <a:pPr lvl="2"/>
            <a:r>
              <a:rPr lang="en-US" dirty="0"/>
              <a:t>These men upset the world (status quo)</a:t>
            </a:r>
          </a:p>
          <a:p>
            <a:pPr lvl="2"/>
            <a:r>
              <a:rPr lang="en-US" dirty="0"/>
              <a:t>Remember… only dead fish go with the flow</a:t>
            </a:r>
          </a:p>
        </p:txBody>
      </p:sp>
    </p:spTree>
    <p:extLst>
      <p:ext uri="{BB962C8B-B14F-4D97-AF65-F5344CB8AC3E}">
        <p14:creationId xmlns:p14="http://schemas.microsoft.com/office/powerpoint/2010/main" val="3859754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5D8E-AA42-4F62-E13A-DB96AE866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11BE-9DC5-5C1E-7701-CB1CDA380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From what we have learned today…</a:t>
            </a:r>
          </a:p>
          <a:p>
            <a:pPr lvl="1"/>
            <a:r>
              <a:rPr lang="en-US" dirty="0"/>
              <a:t>We have three choices as Christian men</a:t>
            </a:r>
          </a:p>
          <a:p>
            <a:pPr lvl="2"/>
            <a:r>
              <a:rPr lang="en-US" dirty="0"/>
              <a:t>We can watch what is happening around us</a:t>
            </a:r>
          </a:p>
          <a:p>
            <a:pPr lvl="2"/>
            <a:r>
              <a:rPr lang="en-US" dirty="0"/>
              <a:t>We can make things happen around us</a:t>
            </a:r>
          </a:p>
          <a:p>
            <a:pPr lvl="2"/>
            <a:r>
              <a:rPr lang="en-US" dirty="0"/>
              <a:t>Or we can ignore what is happening around us</a:t>
            </a:r>
          </a:p>
          <a:p>
            <a:r>
              <a:rPr lang="en-US" dirty="0"/>
              <a:t>Remember today’s lessons</a:t>
            </a:r>
          </a:p>
          <a:p>
            <a:pPr lvl="1"/>
            <a:r>
              <a:rPr lang="en-US" dirty="0"/>
              <a:t>Christian courage comes from confidence in God’s Word</a:t>
            </a:r>
          </a:p>
          <a:p>
            <a:pPr lvl="1"/>
            <a:r>
              <a:rPr lang="en-US" dirty="0"/>
              <a:t>Study to show thy self approved </a:t>
            </a:r>
            <a:r>
              <a:rPr lang="en-US" b="1" dirty="0"/>
              <a:t>Unto God </a:t>
            </a:r>
            <a:r>
              <a:rPr lang="en-US" dirty="0"/>
              <a:t>(II Timothy 2: 15)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541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5B41-A4B8-7893-F123-4EE0B75DC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8FFAE-2079-1D35-B4FF-6FADA9108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Plant the seed…</a:t>
            </a:r>
          </a:p>
          <a:p>
            <a:pPr lvl="1"/>
            <a:r>
              <a:rPr lang="en-US" dirty="0"/>
              <a:t>Let the harvesting up to God</a:t>
            </a:r>
          </a:p>
          <a:p>
            <a:r>
              <a:rPr lang="en-US" dirty="0"/>
              <a:t>Expect opposition</a:t>
            </a:r>
          </a:p>
          <a:p>
            <a:pPr lvl="1"/>
            <a:r>
              <a:rPr lang="en-US" dirty="0"/>
              <a:t>Especially from those who should know the Word</a:t>
            </a:r>
          </a:p>
          <a:p>
            <a:r>
              <a:rPr lang="en-US" dirty="0"/>
              <a:t>Only dead fish go with the flow</a:t>
            </a:r>
          </a:p>
          <a:p>
            <a:r>
              <a:rPr lang="en-US" dirty="0"/>
              <a:t>Ezekiel 22: 30</a:t>
            </a:r>
          </a:p>
          <a:p>
            <a:r>
              <a:rPr lang="en-US" dirty="0"/>
              <a:t>Isaiah 6: 8</a:t>
            </a:r>
          </a:p>
          <a:p>
            <a:pPr lvl="1"/>
            <a:r>
              <a:rPr lang="en-US" dirty="0"/>
              <a:t>Does that describe you?</a:t>
            </a:r>
          </a:p>
          <a:p>
            <a:pPr lvl="1"/>
            <a:r>
              <a:rPr lang="en-US" dirty="0"/>
              <a:t>Or me?</a:t>
            </a:r>
          </a:p>
        </p:txBody>
      </p:sp>
    </p:spTree>
    <p:extLst>
      <p:ext uri="{BB962C8B-B14F-4D97-AF65-F5344CB8AC3E}">
        <p14:creationId xmlns:p14="http://schemas.microsoft.com/office/powerpoint/2010/main" val="3305864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469" y="241300"/>
            <a:ext cx="11131062" cy="1006475"/>
          </a:xfrm>
        </p:spPr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469" y="1477108"/>
            <a:ext cx="11131062" cy="538089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 Samuel 13: 14</a:t>
            </a:r>
          </a:p>
          <a:p>
            <a:pPr lvl="1"/>
            <a:r>
              <a:rPr lang="en-US" dirty="0"/>
              <a:t>While this passage refers to David</a:t>
            </a:r>
          </a:p>
          <a:p>
            <a:pPr lvl="1"/>
            <a:r>
              <a:rPr lang="en-US" dirty="0"/>
              <a:t>It also applies to the Christian man today</a:t>
            </a:r>
          </a:p>
          <a:p>
            <a:r>
              <a:rPr lang="en-US" dirty="0"/>
              <a:t>Statistics…</a:t>
            </a:r>
          </a:p>
          <a:p>
            <a:pPr lvl="1"/>
            <a:r>
              <a:rPr lang="en-US" dirty="0"/>
              <a:t>The U.S. is the richest country on earth</a:t>
            </a:r>
          </a:p>
          <a:p>
            <a:pPr lvl="1"/>
            <a:r>
              <a:rPr lang="en-US" dirty="0"/>
              <a:t>Yet it is the leader in child poverty</a:t>
            </a:r>
          </a:p>
          <a:p>
            <a:pPr lvl="2"/>
            <a:r>
              <a:rPr lang="en-US" dirty="0"/>
              <a:t>#1 cause of child poverty is…</a:t>
            </a:r>
          </a:p>
          <a:p>
            <a:pPr lvl="3"/>
            <a:r>
              <a:rPr lang="en-US" dirty="0"/>
              <a:t>Divorce</a:t>
            </a:r>
          </a:p>
          <a:p>
            <a:pPr lvl="1"/>
            <a:r>
              <a:rPr lang="en-US" dirty="0"/>
              <a:t>4 out of 10 children will go to bed tonight</a:t>
            </a:r>
          </a:p>
          <a:p>
            <a:pPr lvl="2"/>
            <a:r>
              <a:rPr lang="en-US" dirty="0"/>
              <a:t>Biological father will be absent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526A-9CFA-1466-7E8B-91AF2F23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C3C71-A016-FF1F-4643-1DA84B704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1 in 2 children will live with only one biological parent at some time before they are 18</a:t>
            </a:r>
          </a:p>
          <a:p>
            <a:pPr lvl="1"/>
            <a:r>
              <a:rPr lang="en-US" dirty="0"/>
              <a:t>60% of America’s rapists are from fatherless homes</a:t>
            </a:r>
          </a:p>
          <a:p>
            <a:pPr lvl="1"/>
            <a:r>
              <a:rPr lang="en-US" dirty="0"/>
              <a:t>72% of adolescent murderers are from fatherless homes</a:t>
            </a:r>
          </a:p>
          <a:p>
            <a:pPr lvl="1"/>
            <a:r>
              <a:rPr lang="en-US" dirty="0"/>
              <a:t>70% of long-term prison inmate came from fatherless homes</a:t>
            </a:r>
          </a:p>
          <a:p>
            <a:pPr lvl="1"/>
            <a:r>
              <a:rPr lang="en-US" dirty="0"/>
              <a:t>The U.S. is the world leader in child homicides</a:t>
            </a:r>
          </a:p>
          <a:p>
            <a:pPr lvl="2"/>
            <a:r>
              <a:rPr lang="en-US" dirty="0"/>
              <a:t>Children killing other children</a:t>
            </a:r>
          </a:p>
        </p:txBody>
      </p:sp>
    </p:spTree>
    <p:extLst>
      <p:ext uri="{BB962C8B-B14F-4D97-AF65-F5344CB8AC3E}">
        <p14:creationId xmlns:p14="http://schemas.microsoft.com/office/powerpoint/2010/main" val="6586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F0620-6CC1-E9F5-11B6-E8888A167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8C0C-8630-B752-CC1A-DC656853C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challenge before us today as Christian men?</a:t>
            </a:r>
          </a:p>
          <a:p>
            <a:pPr lvl="1"/>
            <a:r>
              <a:rPr lang="en-US" dirty="0"/>
              <a:t>It is this, “how is a godly man to live before his children and/or grandchildren within our perverse society today?”</a:t>
            </a:r>
          </a:p>
          <a:p>
            <a:pPr lvl="1"/>
            <a:r>
              <a:rPr lang="en-US" dirty="0"/>
              <a:t>That is the subject of our lesson today</a:t>
            </a:r>
          </a:p>
          <a:p>
            <a:r>
              <a:rPr lang="en-US" dirty="0"/>
              <a:t>Deuteronomy 11: 18-21</a:t>
            </a:r>
          </a:p>
          <a:p>
            <a:pPr lvl="1"/>
            <a:r>
              <a:rPr lang="en-US" dirty="0"/>
              <a:t>Question…</a:t>
            </a:r>
          </a:p>
          <a:p>
            <a:pPr lvl="1"/>
            <a:r>
              <a:rPr lang="en-US" dirty="0"/>
              <a:t>What cause men to want to live like this?</a:t>
            </a:r>
          </a:p>
        </p:txBody>
      </p:sp>
    </p:spTree>
    <p:extLst>
      <p:ext uri="{BB962C8B-B14F-4D97-AF65-F5344CB8AC3E}">
        <p14:creationId xmlns:p14="http://schemas.microsoft.com/office/powerpoint/2010/main" val="44845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74FDB-E5EE-07E1-23C0-B261CC52C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58976-B6C2-3CFA-7F3D-60AEBF09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three types of men described in the Bible</a:t>
            </a:r>
          </a:p>
          <a:p>
            <a:pPr lvl="1"/>
            <a:r>
              <a:rPr lang="en-US" dirty="0"/>
              <a:t>I Kings 18: 21</a:t>
            </a:r>
          </a:p>
          <a:p>
            <a:pPr lvl="2"/>
            <a:r>
              <a:rPr lang="en-US" dirty="0"/>
              <a:t>First… there are those who watch things happen but do not participate</a:t>
            </a:r>
          </a:p>
          <a:p>
            <a:pPr lvl="1"/>
            <a:r>
              <a:rPr lang="en-US" dirty="0"/>
              <a:t>I Kings 18: 36-39</a:t>
            </a:r>
          </a:p>
          <a:p>
            <a:pPr lvl="2"/>
            <a:r>
              <a:rPr lang="en-US" dirty="0"/>
              <a:t>Second… those who make things happen by faith</a:t>
            </a:r>
          </a:p>
          <a:p>
            <a:pPr lvl="1"/>
            <a:r>
              <a:rPr lang="en-US" dirty="0"/>
              <a:t>II Kings 6: 14-17</a:t>
            </a:r>
          </a:p>
          <a:p>
            <a:pPr lvl="2"/>
            <a:r>
              <a:rPr lang="en-US" dirty="0"/>
              <a:t>Third… Those who have do not know what is happening</a:t>
            </a:r>
          </a:p>
        </p:txBody>
      </p:sp>
    </p:spTree>
    <p:extLst>
      <p:ext uri="{BB962C8B-B14F-4D97-AF65-F5344CB8AC3E}">
        <p14:creationId xmlns:p14="http://schemas.microsoft.com/office/powerpoint/2010/main" val="2757611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16017-054A-6D5A-9270-BC379F9F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62ED6-7BBD-1D39-9EEF-3A2418AD9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Another writer wrote…</a:t>
            </a:r>
          </a:p>
          <a:p>
            <a:pPr lvl="1"/>
            <a:r>
              <a:rPr lang="en-US" dirty="0"/>
              <a:t>There are only two people that count in the modern world</a:t>
            </a:r>
          </a:p>
          <a:p>
            <a:pPr lvl="2"/>
            <a:r>
              <a:rPr lang="en-US" dirty="0"/>
              <a:t>There is the committed Communist/Terrorist</a:t>
            </a:r>
          </a:p>
          <a:p>
            <a:pPr lvl="3"/>
            <a:r>
              <a:rPr lang="en-US" dirty="0"/>
              <a:t>BLM, Antifa, Al Qaeda, Cartels</a:t>
            </a:r>
          </a:p>
          <a:p>
            <a:pPr lvl="3"/>
            <a:r>
              <a:rPr lang="en-US" dirty="0"/>
              <a:t>They are all “anti-God of the Bible”</a:t>
            </a:r>
          </a:p>
          <a:p>
            <a:pPr lvl="2"/>
            <a:r>
              <a:rPr lang="en-US" dirty="0"/>
              <a:t>The other is the committed Christian</a:t>
            </a:r>
          </a:p>
          <a:p>
            <a:pPr lvl="3"/>
            <a:r>
              <a:rPr lang="en-US" dirty="0"/>
              <a:t>Those who “loved not their lives unto death”</a:t>
            </a:r>
          </a:p>
          <a:p>
            <a:pPr lvl="2"/>
            <a:r>
              <a:rPr lang="en-US" dirty="0"/>
              <a:t>All other groups are just along for the ride</a:t>
            </a:r>
          </a:p>
          <a:p>
            <a:pPr lvl="2"/>
            <a:r>
              <a:rPr lang="en-US" dirty="0"/>
              <a:t>“Just don’t rock the boat” is their creed</a:t>
            </a:r>
          </a:p>
        </p:txBody>
      </p:sp>
    </p:spTree>
    <p:extLst>
      <p:ext uri="{BB962C8B-B14F-4D97-AF65-F5344CB8AC3E}">
        <p14:creationId xmlns:p14="http://schemas.microsoft.com/office/powerpoint/2010/main" val="55321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464D9-5B6B-C95B-88CC-3E9B8AA96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0F0CE-C28F-C242-DF7F-B8F386C16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Acts 17: 1-15</a:t>
            </a:r>
          </a:p>
          <a:p>
            <a:pPr lvl="1"/>
            <a:r>
              <a:rPr lang="en-US" dirty="0"/>
              <a:t>Here is an example of both groups</a:t>
            </a:r>
          </a:p>
          <a:p>
            <a:pPr lvl="2"/>
            <a:r>
              <a:rPr lang="en-US" dirty="0"/>
              <a:t>Acts 17: 1-9… those committed to being ”anti-God”</a:t>
            </a:r>
          </a:p>
          <a:p>
            <a:pPr lvl="2"/>
            <a:r>
              <a:rPr lang="en-US" dirty="0"/>
              <a:t>Acts 17: 10-15… those who received the Word</a:t>
            </a:r>
          </a:p>
          <a:p>
            <a:pPr lvl="3"/>
            <a:r>
              <a:rPr lang="en-US" dirty="0"/>
              <a:t>“with great eagerness”</a:t>
            </a:r>
          </a:p>
          <a:p>
            <a:r>
              <a:rPr lang="en-US" dirty="0"/>
              <a:t>Here is a dose of reality for “the man after God’s own heart”</a:t>
            </a:r>
          </a:p>
          <a:p>
            <a:pPr lvl="1"/>
            <a:r>
              <a:rPr lang="en-US" dirty="0"/>
              <a:t>Acts 13: 48-52</a:t>
            </a:r>
          </a:p>
          <a:p>
            <a:pPr lvl="1"/>
            <a:r>
              <a:rPr lang="en-US" dirty="0"/>
              <a:t>Acts 14: 1-5</a:t>
            </a:r>
          </a:p>
          <a:p>
            <a:pPr lvl="1"/>
            <a:r>
              <a:rPr lang="en-US" dirty="0"/>
              <a:t>Acts 14: 8-10</a:t>
            </a:r>
          </a:p>
          <a:p>
            <a:pPr lvl="1"/>
            <a:r>
              <a:rPr lang="en-US" dirty="0"/>
              <a:t>Acts 14: 19-20</a:t>
            </a:r>
          </a:p>
        </p:txBody>
      </p:sp>
    </p:spTree>
    <p:extLst>
      <p:ext uri="{BB962C8B-B14F-4D97-AF65-F5344CB8AC3E}">
        <p14:creationId xmlns:p14="http://schemas.microsoft.com/office/powerpoint/2010/main" val="4123355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0F537-D56D-1215-E193-DC37CDD0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EABE7-4DBB-9D19-B34B-2CF432E4D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Acts 14: 21-22</a:t>
            </a:r>
          </a:p>
          <a:p>
            <a:pPr lvl="1"/>
            <a:r>
              <a:rPr lang="en-US" dirty="0"/>
              <a:t>“Through many tribulations, we must enter the kingdom of God”</a:t>
            </a:r>
          </a:p>
          <a:p>
            <a:pPr lvl="2"/>
            <a:r>
              <a:rPr lang="en-US" dirty="0"/>
              <a:t>God has not promised us a carefree journey</a:t>
            </a:r>
          </a:p>
          <a:p>
            <a:pPr lvl="2"/>
            <a:r>
              <a:rPr lang="en-US" dirty="0"/>
              <a:t>But He has promised us a safe arrival in Christ</a:t>
            </a:r>
          </a:p>
          <a:p>
            <a:pPr lvl="1"/>
            <a:r>
              <a:rPr lang="en-US" dirty="0"/>
              <a:t>Acts 16: 22</a:t>
            </a:r>
          </a:p>
          <a:p>
            <a:r>
              <a:rPr lang="en-US" dirty="0"/>
              <a:t>Now we arrive at Acts 17: 1-15</a:t>
            </a:r>
          </a:p>
          <a:p>
            <a:pPr lvl="1"/>
            <a:r>
              <a:rPr lang="en-US" dirty="0"/>
              <a:t>Acts 17: 2… Paul reasoned with the Jews</a:t>
            </a:r>
          </a:p>
          <a:p>
            <a:pPr lvl="2"/>
            <a:r>
              <a:rPr lang="en-US" dirty="0"/>
              <a:t>His message Acts 17: 3</a:t>
            </a:r>
          </a:p>
        </p:txBody>
      </p:sp>
    </p:spTree>
    <p:extLst>
      <p:ext uri="{BB962C8B-B14F-4D97-AF65-F5344CB8AC3E}">
        <p14:creationId xmlns:p14="http://schemas.microsoft.com/office/powerpoint/2010/main" val="309963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481D7-D953-01AE-87FD-6E5F4F211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 Man After His own Heart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B73E9-F621-FE1A-9AF5-B8E1FFECB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he go there of all places?</a:t>
            </a:r>
          </a:p>
          <a:p>
            <a:pPr lvl="1"/>
            <a:r>
              <a:rPr lang="en-US" dirty="0"/>
              <a:t>Psalm 27: 1-3</a:t>
            </a:r>
          </a:p>
          <a:p>
            <a:pPr lvl="2"/>
            <a:r>
              <a:rPr lang="en-US" dirty="0"/>
              <a:t>Lesson # 1</a:t>
            </a:r>
          </a:p>
          <a:p>
            <a:pPr lvl="2"/>
            <a:r>
              <a:rPr lang="en-US" dirty="0"/>
              <a:t>Christian courage is based on absolute confidence in who God is as revealed in His Word</a:t>
            </a:r>
          </a:p>
          <a:p>
            <a:pPr lvl="3"/>
            <a:r>
              <a:rPr lang="en-US" dirty="0"/>
              <a:t>Acts 16: 9-10</a:t>
            </a:r>
          </a:p>
          <a:p>
            <a:pPr lvl="3"/>
            <a:r>
              <a:rPr lang="en-US" dirty="0"/>
              <a:t>Abraham, Moses, Elijah, Elisha, Jeremiah, Isaiah, Daniel, Shadrach…</a:t>
            </a:r>
          </a:p>
          <a:p>
            <a:pPr lvl="2"/>
            <a:r>
              <a:rPr lang="en-US" dirty="0"/>
              <a:t>Isaiah 41: 10-11</a:t>
            </a:r>
          </a:p>
        </p:txBody>
      </p:sp>
    </p:spTree>
    <p:extLst>
      <p:ext uri="{BB962C8B-B14F-4D97-AF65-F5344CB8AC3E}">
        <p14:creationId xmlns:p14="http://schemas.microsoft.com/office/powerpoint/2010/main" val="124722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</TotalTime>
  <Words>805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  <vt:lpstr>A Man After His own Heart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8</cp:revision>
  <dcterms:created xsi:type="dcterms:W3CDTF">2022-06-22T12:11:31Z</dcterms:created>
  <dcterms:modified xsi:type="dcterms:W3CDTF">2023-06-24T15:39:55Z</dcterms:modified>
</cp:coreProperties>
</file>