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D99DC3C2-7F47-4EBB-9F54-CBF84FA4EF46}"/>
    <pc:docChg chg="undo custSel modSld">
      <pc:chgData name="Al Trepczyk" userId="da6b4c773700c1fb" providerId="LiveId" clId="{D99DC3C2-7F47-4EBB-9F54-CBF84FA4EF46}" dt="2024-01-02T18:36:17.773" v="217" actId="20577"/>
      <pc:docMkLst>
        <pc:docMk/>
      </pc:docMkLst>
      <pc:sldChg chg="modSp mod">
        <pc:chgData name="Al Trepczyk" userId="da6b4c773700c1fb" providerId="LiveId" clId="{D99DC3C2-7F47-4EBB-9F54-CBF84FA4EF46}" dt="2024-01-02T18:21:39.966" v="13" actId="20577"/>
        <pc:sldMkLst>
          <pc:docMk/>
          <pc:sldMk cId="3591192661" sldId="257"/>
        </pc:sldMkLst>
        <pc:spChg chg="mod">
          <ac:chgData name="Al Trepczyk" userId="da6b4c773700c1fb" providerId="LiveId" clId="{D99DC3C2-7F47-4EBB-9F54-CBF84FA4EF46}" dt="2024-01-02T18:21:39.966" v="13" actId="20577"/>
          <ac:spMkLst>
            <pc:docMk/>
            <pc:sldMk cId="3591192661" sldId="257"/>
            <ac:spMk id="3" creationId="{38B952FA-071D-6FF4-01FF-9A8E0831F222}"/>
          </ac:spMkLst>
        </pc:spChg>
      </pc:sldChg>
      <pc:sldChg chg="modSp mod">
        <pc:chgData name="Al Trepczyk" userId="da6b4c773700c1fb" providerId="LiveId" clId="{D99DC3C2-7F47-4EBB-9F54-CBF84FA4EF46}" dt="2024-01-02T18:30:39.979" v="80" actId="20577"/>
        <pc:sldMkLst>
          <pc:docMk/>
          <pc:sldMk cId="1401035608" sldId="258"/>
        </pc:sldMkLst>
        <pc:spChg chg="mod">
          <ac:chgData name="Al Trepczyk" userId="da6b4c773700c1fb" providerId="LiveId" clId="{D99DC3C2-7F47-4EBB-9F54-CBF84FA4EF46}" dt="2024-01-02T18:30:39.979" v="80" actId="20577"/>
          <ac:spMkLst>
            <pc:docMk/>
            <pc:sldMk cId="1401035608" sldId="258"/>
            <ac:spMk id="3" creationId="{6DBD0BC2-37E8-B9CC-A71F-2E2C11D1AAB0}"/>
          </ac:spMkLst>
        </pc:spChg>
      </pc:sldChg>
      <pc:sldChg chg="modSp mod">
        <pc:chgData name="Al Trepczyk" userId="da6b4c773700c1fb" providerId="LiveId" clId="{D99DC3C2-7F47-4EBB-9F54-CBF84FA4EF46}" dt="2024-01-02T18:31:10.191" v="86" actId="20577"/>
        <pc:sldMkLst>
          <pc:docMk/>
          <pc:sldMk cId="4038394544" sldId="259"/>
        </pc:sldMkLst>
        <pc:spChg chg="mod">
          <ac:chgData name="Al Trepczyk" userId="da6b4c773700c1fb" providerId="LiveId" clId="{D99DC3C2-7F47-4EBB-9F54-CBF84FA4EF46}" dt="2024-01-02T18:31:10.191" v="86" actId="20577"/>
          <ac:spMkLst>
            <pc:docMk/>
            <pc:sldMk cId="4038394544" sldId="259"/>
            <ac:spMk id="3" creationId="{65A864ED-B784-FCB1-6E7E-1A5DAF2337BC}"/>
          </ac:spMkLst>
        </pc:spChg>
      </pc:sldChg>
      <pc:sldChg chg="modSp mod">
        <pc:chgData name="Al Trepczyk" userId="da6b4c773700c1fb" providerId="LiveId" clId="{D99DC3C2-7F47-4EBB-9F54-CBF84FA4EF46}" dt="2024-01-02T18:31:36.032" v="97" actId="20577"/>
        <pc:sldMkLst>
          <pc:docMk/>
          <pc:sldMk cId="2992782899" sldId="260"/>
        </pc:sldMkLst>
        <pc:spChg chg="mod">
          <ac:chgData name="Al Trepczyk" userId="da6b4c773700c1fb" providerId="LiveId" clId="{D99DC3C2-7F47-4EBB-9F54-CBF84FA4EF46}" dt="2024-01-02T18:31:36.032" v="97" actId="20577"/>
          <ac:spMkLst>
            <pc:docMk/>
            <pc:sldMk cId="2992782899" sldId="260"/>
            <ac:spMk id="3" creationId="{ECECD32F-A469-F8CB-4268-1D705CB2DF04}"/>
          </ac:spMkLst>
        </pc:spChg>
      </pc:sldChg>
      <pc:sldChg chg="modSp mod">
        <pc:chgData name="Al Trepczyk" userId="da6b4c773700c1fb" providerId="LiveId" clId="{D99DC3C2-7F47-4EBB-9F54-CBF84FA4EF46}" dt="2024-01-02T18:32:25.559" v="119" actId="6549"/>
        <pc:sldMkLst>
          <pc:docMk/>
          <pc:sldMk cId="1428296249" sldId="261"/>
        </pc:sldMkLst>
        <pc:spChg chg="mod">
          <ac:chgData name="Al Trepczyk" userId="da6b4c773700c1fb" providerId="LiveId" clId="{D99DC3C2-7F47-4EBB-9F54-CBF84FA4EF46}" dt="2024-01-02T18:32:25.559" v="119" actId="6549"/>
          <ac:spMkLst>
            <pc:docMk/>
            <pc:sldMk cId="1428296249" sldId="261"/>
            <ac:spMk id="3" creationId="{84B35BC1-3005-7FAF-F95A-15C0DFA72446}"/>
          </ac:spMkLst>
        </pc:spChg>
      </pc:sldChg>
      <pc:sldChg chg="modSp mod">
        <pc:chgData name="Al Trepczyk" userId="da6b4c773700c1fb" providerId="LiveId" clId="{D99DC3C2-7F47-4EBB-9F54-CBF84FA4EF46}" dt="2024-01-02T18:32:55.441" v="125" actId="20577"/>
        <pc:sldMkLst>
          <pc:docMk/>
          <pc:sldMk cId="2261547869" sldId="262"/>
        </pc:sldMkLst>
        <pc:spChg chg="mod">
          <ac:chgData name="Al Trepczyk" userId="da6b4c773700c1fb" providerId="LiveId" clId="{D99DC3C2-7F47-4EBB-9F54-CBF84FA4EF46}" dt="2024-01-02T18:32:55.441" v="125" actId="20577"/>
          <ac:spMkLst>
            <pc:docMk/>
            <pc:sldMk cId="2261547869" sldId="262"/>
            <ac:spMk id="3" creationId="{852AD31C-67C1-56E8-C9DD-0CD8A13EB6EC}"/>
          </ac:spMkLst>
        </pc:spChg>
      </pc:sldChg>
      <pc:sldChg chg="modSp mod">
        <pc:chgData name="Al Trepczyk" userId="da6b4c773700c1fb" providerId="LiveId" clId="{D99DC3C2-7F47-4EBB-9F54-CBF84FA4EF46}" dt="2024-01-02T18:27:42.470" v="50" actId="20577"/>
        <pc:sldMkLst>
          <pc:docMk/>
          <pc:sldMk cId="675411546" sldId="263"/>
        </pc:sldMkLst>
        <pc:spChg chg="mod">
          <ac:chgData name="Al Trepczyk" userId="da6b4c773700c1fb" providerId="LiveId" clId="{D99DC3C2-7F47-4EBB-9F54-CBF84FA4EF46}" dt="2024-01-02T18:27:42.470" v="50" actId="20577"/>
          <ac:spMkLst>
            <pc:docMk/>
            <pc:sldMk cId="675411546" sldId="263"/>
            <ac:spMk id="3" creationId="{AE69B553-BF43-0A5C-50C1-9C0963987A30}"/>
          </ac:spMkLst>
        </pc:spChg>
      </pc:sldChg>
      <pc:sldChg chg="modSp mod">
        <pc:chgData name="Al Trepczyk" userId="da6b4c773700c1fb" providerId="LiveId" clId="{D99DC3C2-7F47-4EBB-9F54-CBF84FA4EF46}" dt="2024-01-02T18:34:34.717" v="161" actId="20577"/>
        <pc:sldMkLst>
          <pc:docMk/>
          <pc:sldMk cId="3420785698" sldId="264"/>
        </pc:sldMkLst>
        <pc:spChg chg="mod">
          <ac:chgData name="Al Trepczyk" userId="da6b4c773700c1fb" providerId="LiveId" clId="{D99DC3C2-7F47-4EBB-9F54-CBF84FA4EF46}" dt="2024-01-02T18:34:34.717" v="161" actId="20577"/>
          <ac:spMkLst>
            <pc:docMk/>
            <pc:sldMk cId="3420785698" sldId="264"/>
            <ac:spMk id="3" creationId="{111B2DB8-1746-45E8-99E8-B7DD3E391A5E}"/>
          </ac:spMkLst>
        </pc:spChg>
      </pc:sldChg>
      <pc:sldChg chg="modSp mod">
        <pc:chgData name="Al Trepczyk" userId="da6b4c773700c1fb" providerId="LiveId" clId="{D99DC3C2-7F47-4EBB-9F54-CBF84FA4EF46}" dt="2024-01-02T18:35:40.548" v="197" actId="20577"/>
        <pc:sldMkLst>
          <pc:docMk/>
          <pc:sldMk cId="179102975" sldId="265"/>
        </pc:sldMkLst>
        <pc:spChg chg="mod">
          <ac:chgData name="Al Trepczyk" userId="da6b4c773700c1fb" providerId="LiveId" clId="{D99DC3C2-7F47-4EBB-9F54-CBF84FA4EF46}" dt="2024-01-02T18:35:40.548" v="197" actId="20577"/>
          <ac:spMkLst>
            <pc:docMk/>
            <pc:sldMk cId="179102975" sldId="265"/>
            <ac:spMk id="3" creationId="{A8D93649-62C7-F1E4-1A5A-42EE5A1067C0}"/>
          </ac:spMkLst>
        </pc:spChg>
      </pc:sldChg>
      <pc:sldChg chg="modSp mod">
        <pc:chgData name="Al Trepczyk" userId="da6b4c773700c1fb" providerId="LiveId" clId="{D99DC3C2-7F47-4EBB-9F54-CBF84FA4EF46}" dt="2024-01-02T18:36:17.773" v="217" actId="20577"/>
        <pc:sldMkLst>
          <pc:docMk/>
          <pc:sldMk cId="1401412125" sldId="266"/>
        </pc:sldMkLst>
        <pc:spChg chg="mod">
          <ac:chgData name="Al Trepczyk" userId="da6b4c773700c1fb" providerId="LiveId" clId="{D99DC3C2-7F47-4EBB-9F54-CBF84FA4EF46}" dt="2024-01-02T18:36:17.773" v="217" actId="20577"/>
          <ac:spMkLst>
            <pc:docMk/>
            <pc:sldMk cId="1401412125" sldId="266"/>
            <ac:spMk id="3" creationId="{A1623380-5EED-AFF9-51D2-60FD7E1E7B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1: 1-17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55D2-7DB6-28ED-F374-96E825D9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93649-62C7-F1E4-1A5A-42EE5A106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Luke 1: 15…</a:t>
            </a:r>
          </a:p>
          <a:p>
            <a:pPr lvl="1"/>
            <a:r>
              <a:rPr lang="en-US" dirty="0"/>
              <a:t>He will drink no wine or liquor</a:t>
            </a:r>
          </a:p>
          <a:p>
            <a:pPr lvl="2"/>
            <a:r>
              <a:rPr lang="en-US" dirty="0"/>
              <a:t>He is influenced by pleasure (Hebrew 11: 24-26)</a:t>
            </a:r>
          </a:p>
          <a:p>
            <a:pPr lvl="1"/>
            <a:r>
              <a:rPr lang="en-US" dirty="0"/>
              <a:t>Filled with the Holy Spirit</a:t>
            </a:r>
          </a:p>
          <a:p>
            <a:pPr lvl="2"/>
            <a:r>
              <a:rPr lang="en-US" dirty="0"/>
              <a:t>Not afraid to speak the oracles of God</a:t>
            </a:r>
          </a:p>
          <a:p>
            <a:r>
              <a:rPr lang="en-US" dirty="0"/>
              <a:t>Luke 1: 17…..In the spirit and power of Elijah</a:t>
            </a:r>
          </a:p>
          <a:p>
            <a:pPr lvl="2"/>
            <a:r>
              <a:rPr lang="en-US" dirty="0"/>
              <a:t>Elijah confronted Ahab and Jezebel</a:t>
            </a:r>
          </a:p>
          <a:p>
            <a:pPr lvl="2"/>
            <a:r>
              <a:rPr lang="en-US" dirty="0"/>
              <a:t>John the Baptist confronted Herod and Herodias</a:t>
            </a:r>
          </a:p>
          <a:p>
            <a:pPr lvl="1"/>
            <a:r>
              <a:rPr lang="en-US" dirty="0"/>
              <a:t>Matthew 10: 16-20</a:t>
            </a:r>
          </a:p>
          <a:p>
            <a:pPr lvl="1"/>
            <a:r>
              <a:rPr lang="en-US" dirty="0"/>
              <a:t>Proverbs 28: 1</a:t>
            </a:r>
          </a:p>
          <a:p>
            <a:pPr lvl="1"/>
            <a:r>
              <a:rPr lang="en-US" dirty="0"/>
              <a:t>Hebrew 4: 12-13</a:t>
            </a:r>
          </a:p>
        </p:txBody>
      </p:sp>
    </p:spTree>
    <p:extLst>
      <p:ext uri="{BB962C8B-B14F-4D97-AF65-F5344CB8AC3E}">
        <p14:creationId xmlns:p14="http://schemas.microsoft.com/office/powerpoint/2010/main" val="17910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9105-80D0-EE1F-D621-209C5CC0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23380-5EED-AFF9-51D2-60FD7E1E7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Corinthians 15: 58</a:t>
            </a:r>
          </a:p>
          <a:p>
            <a:pPr lvl="1"/>
            <a:r>
              <a:rPr lang="en-US" dirty="0"/>
              <a:t>Matthew 11: 17-11</a:t>
            </a:r>
          </a:p>
          <a:p>
            <a:r>
              <a:rPr lang="en-US" dirty="0"/>
              <a:t>Matt 5: 6; 10-12</a:t>
            </a:r>
          </a:p>
          <a:p>
            <a:pPr lvl="1"/>
            <a:r>
              <a:rPr lang="en-US" dirty="0"/>
              <a:t>If you and I desire to live godly live</a:t>
            </a:r>
          </a:p>
          <a:p>
            <a:pPr lvl="1"/>
            <a:r>
              <a:rPr lang="en-US" dirty="0"/>
              <a:t>There will be a cost associated with it</a:t>
            </a:r>
          </a:p>
          <a:p>
            <a:r>
              <a:rPr lang="en-US" dirty="0"/>
              <a:t>John 3: 27-30</a:t>
            </a:r>
          </a:p>
          <a:p>
            <a:pPr lvl="1"/>
            <a:r>
              <a:rPr lang="en-US"/>
              <a:t>Philippians </a:t>
            </a:r>
            <a:r>
              <a:rPr lang="en-US" dirty="0"/>
              <a:t>1: </a:t>
            </a:r>
            <a:r>
              <a:rPr lang="en-US"/>
              <a:t>21… “</a:t>
            </a:r>
            <a:r>
              <a:rPr lang="en-US" dirty="0"/>
              <a:t>For me to live is Christ”</a:t>
            </a:r>
          </a:p>
        </p:txBody>
      </p:sp>
    </p:spTree>
    <p:extLst>
      <p:ext uri="{BB962C8B-B14F-4D97-AF65-F5344CB8AC3E}">
        <p14:creationId xmlns:p14="http://schemas.microsoft.com/office/powerpoint/2010/main" val="140141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436D-CE8F-28C1-18B3-1D87FC93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52FA-071D-6FF4-01FF-9A8E0831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4 verses of Luke’s gospel lays a foundation for the book</a:t>
            </a:r>
          </a:p>
          <a:p>
            <a:pPr lvl="1"/>
            <a:r>
              <a:rPr lang="en-US" dirty="0"/>
              <a:t>Luke 1: 2… evidence from eyewitnesses</a:t>
            </a:r>
          </a:p>
          <a:p>
            <a:pPr lvl="1"/>
            <a:r>
              <a:rPr lang="en-US" dirty="0"/>
              <a:t>Luke 1: 2… servants of the word</a:t>
            </a:r>
          </a:p>
          <a:p>
            <a:pPr lvl="1"/>
            <a:r>
              <a:rPr lang="en-US" dirty="0"/>
              <a:t>Luke 1: 3… in consecutive order</a:t>
            </a:r>
          </a:p>
          <a:p>
            <a:pPr lvl="1"/>
            <a:r>
              <a:rPr lang="en-US" dirty="0"/>
              <a:t>Luke 1: 3… Theophilus</a:t>
            </a:r>
          </a:p>
          <a:p>
            <a:pPr lvl="2"/>
            <a:r>
              <a:rPr lang="en-US" dirty="0"/>
              <a:t>“Lover of God”</a:t>
            </a:r>
          </a:p>
          <a:p>
            <a:r>
              <a:rPr lang="en-US" dirty="0"/>
              <a:t>This message is delivered to all who “love God”</a:t>
            </a:r>
          </a:p>
        </p:txBody>
      </p:sp>
    </p:spTree>
    <p:extLst>
      <p:ext uri="{BB962C8B-B14F-4D97-AF65-F5344CB8AC3E}">
        <p14:creationId xmlns:p14="http://schemas.microsoft.com/office/powerpoint/2010/main" val="359119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A1F-8326-7C08-5C63-A90C8C97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0BC2-37E8-B9CC-A71F-2E2C11D1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a number of things we are going to look at which will be of great value to us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The rendition of the events takes place before John’s birth</a:t>
            </a:r>
          </a:p>
          <a:p>
            <a:pPr lvl="2"/>
            <a:r>
              <a:rPr lang="en-US" dirty="0"/>
              <a:t>This shows us the control of God in the affairs of men (</a:t>
            </a:r>
            <a:r>
              <a:rPr lang="en-US" dirty="0" err="1"/>
              <a:t>Galaians</a:t>
            </a:r>
            <a:r>
              <a:rPr lang="en-US" dirty="0"/>
              <a:t> 4: 4) “when the fulness of time had come”</a:t>
            </a:r>
          </a:p>
          <a:p>
            <a:pPr lvl="2"/>
            <a:r>
              <a:rPr lang="en-US" dirty="0"/>
              <a:t>Isaiah 46: 8-11</a:t>
            </a:r>
          </a:p>
          <a:p>
            <a:pPr lvl="1"/>
            <a:r>
              <a:rPr lang="en-US" dirty="0"/>
              <a:t>Second…</a:t>
            </a:r>
          </a:p>
          <a:p>
            <a:pPr lvl="2"/>
            <a:r>
              <a:rPr lang="en-US" dirty="0"/>
              <a:t>Zacharias and Elizabeth</a:t>
            </a:r>
          </a:p>
        </p:txBody>
      </p:sp>
    </p:spTree>
    <p:extLst>
      <p:ext uri="{BB962C8B-B14F-4D97-AF65-F5344CB8AC3E}">
        <p14:creationId xmlns:p14="http://schemas.microsoft.com/office/powerpoint/2010/main" val="140103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4949-3453-D437-B384-400A41F7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864ED-B784-FCB1-6E7E-1A5DAF233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were of priestly linage</a:t>
            </a:r>
          </a:p>
          <a:p>
            <a:pPr lvl="1"/>
            <a:r>
              <a:rPr lang="en-US" dirty="0"/>
              <a:t>Luke 1: 6… tells of their godly characters</a:t>
            </a:r>
          </a:p>
          <a:p>
            <a:pPr lvl="2"/>
            <a:r>
              <a:rPr lang="en-US" dirty="0"/>
              <a:t>At at time of decadence</a:t>
            </a:r>
          </a:p>
          <a:p>
            <a:pPr lvl="3"/>
            <a:r>
              <a:rPr lang="en-US" dirty="0"/>
              <a:t>Herod and Herodias (Herod’s sister-in-law)</a:t>
            </a:r>
          </a:p>
          <a:p>
            <a:pPr lvl="3"/>
            <a:r>
              <a:rPr lang="en-US" dirty="0"/>
              <a:t>Agrippa and Bernice.. (</a:t>
            </a:r>
            <a:r>
              <a:rPr lang="en-US" dirty="0" err="1"/>
              <a:t>Agrippas</a:t>
            </a:r>
            <a:r>
              <a:rPr lang="en-US" dirty="0"/>
              <a:t>’ wife/sister)</a:t>
            </a:r>
          </a:p>
          <a:p>
            <a:pPr lvl="2"/>
            <a:r>
              <a:rPr lang="en-US" dirty="0"/>
              <a:t>They stand in contrast to other priests in the N.T.</a:t>
            </a:r>
          </a:p>
          <a:p>
            <a:pPr lvl="3"/>
            <a:r>
              <a:rPr lang="en-US" dirty="0"/>
              <a:t>They were not formalizers… but godly people</a:t>
            </a:r>
          </a:p>
          <a:p>
            <a:pPr lvl="2"/>
            <a:r>
              <a:rPr lang="en-US" dirty="0"/>
              <a:t>They are living in obscurity to men</a:t>
            </a:r>
          </a:p>
          <a:p>
            <a:pPr lvl="3"/>
            <a:r>
              <a:rPr lang="en-US" dirty="0"/>
              <a:t>But they were no unknown to God… (in the sight of God)</a:t>
            </a:r>
          </a:p>
        </p:txBody>
      </p:sp>
    </p:spTree>
    <p:extLst>
      <p:ext uri="{BB962C8B-B14F-4D97-AF65-F5344CB8AC3E}">
        <p14:creationId xmlns:p14="http://schemas.microsoft.com/office/powerpoint/2010/main" val="403839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6807-D51F-78A3-75DA-580BEA3D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D32F-A469-F8CB-4268-1D705CB2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Luke 1: 6-7…</a:t>
            </a:r>
          </a:p>
          <a:p>
            <a:pPr lvl="1"/>
            <a:r>
              <a:rPr lang="en-US" dirty="0"/>
              <a:t>Not sinless… but declared righteous (Romans 4: 3)</a:t>
            </a:r>
          </a:p>
          <a:p>
            <a:pPr lvl="1"/>
            <a:r>
              <a:rPr lang="en-US" dirty="0"/>
              <a:t>They lived a life with unanswered prayers</a:t>
            </a:r>
          </a:p>
          <a:p>
            <a:pPr lvl="2"/>
            <a:r>
              <a:rPr lang="en-US" dirty="0"/>
              <a:t>But that did not hinder their devotion to God</a:t>
            </a:r>
          </a:p>
          <a:p>
            <a:pPr lvl="2"/>
            <a:r>
              <a:rPr lang="en-US" dirty="0"/>
              <a:t>Hebrews 12: 1-3</a:t>
            </a:r>
          </a:p>
          <a:p>
            <a:pPr lvl="1"/>
            <a:r>
              <a:rPr lang="en-US" dirty="0"/>
              <a:t>Luke 1: 18…</a:t>
            </a:r>
          </a:p>
          <a:p>
            <a:pPr lvl="2"/>
            <a:r>
              <a:rPr lang="en-US" dirty="0"/>
              <a:t>I am an old man, and my wife is advanced in years</a:t>
            </a:r>
          </a:p>
          <a:p>
            <a:pPr lvl="1"/>
            <a:r>
              <a:rPr lang="en-US" dirty="0"/>
              <a:t>Luke 1: 9…</a:t>
            </a:r>
          </a:p>
          <a:p>
            <a:pPr lvl="2"/>
            <a:r>
              <a:rPr lang="en-US" dirty="0"/>
              <a:t>He was chosen by lot</a:t>
            </a:r>
          </a:p>
          <a:p>
            <a:pPr lvl="2"/>
            <a:r>
              <a:rPr lang="en-US" dirty="0"/>
              <a:t>Proverbs 16: 33</a:t>
            </a:r>
          </a:p>
        </p:txBody>
      </p:sp>
    </p:spTree>
    <p:extLst>
      <p:ext uri="{BB962C8B-B14F-4D97-AF65-F5344CB8AC3E}">
        <p14:creationId xmlns:p14="http://schemas.microsoft.com/office/powerpoint/2010/main" val="299278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A27D-91DE-789E-40D3-A2821FEA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5BC1-3005-7FAF-F95A-15C0DFA7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48862"/>
            <a:ext cx="11131062" cy="57091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Luke 1: 9…</a:t>
            </a:r>
          </a:p>
          <a:p>
            <a:pPr lvl="1"/>
            <a:r>
              <a:rPr lang="en-US" dirty="0"/>
              <a:t>Chosen to burn incense</a:t>
            </a:r>
          </a:p>
          <a:p>
            <a:pPr lvl="1"/>
            <a:r>
              <a:rPr lang="en-US" dirty="0"/>
              <a:t>Revelation 8: 3-4; Leviticus 16: 12-13</a:t>
            </a:r>
          </a:p>
          <a:p>
            <a:pPr lvl="1"/>
            <a:r>
              <a:rPr lang="en-US" dirty="0"/>
              <a:t>The whole multitude were in prayer</a:t>
            </a:r>
          </a:p>
          <a:p>
            <a:r>
              <a:rPr lang="en-US" dirty="0"/>
              <a:t>Luke 1: 11…</a:t>
            </a:r>
          </a:p>
          <a:p>
            <a:pPr lvl="1"/>
            <a:r>
              <a:rPr lang="en-US" dirty="0"/>
              <a:t>An angel appeared</a:t>
            </a:r>
          </a:p>
          <a:p>
            <a:pPr lvl="2"/>
            <a:r>
              <a:rPr lang="en-US" dirty="0"/>
              <a:t>Note… not came in but suddenly appeared</a:t>
            </a:r>
          </a:p>
          <a:p>
            <a:pPr lvl="2"/>
            <a:r>
              <a:rPr lang="en-US" dirty="0"/>
              <a:t>II Kings 6: 15-17</a:t>
            </a:r>
          </a:p>
          <a:p>
            <a:pPr lvl="2"/>
            <a:r>
              <a:rPr lang="en-US" dirty="0"/>
              <a:t>The angels first words</a:t>
            </a:r>
          </a:p>
          <a:p>
            <a:pPr lvl="3"/>
            <a:r>
              <a:rPr lang="en-US" dirty="0"/>
              <a:t>Luke 1: 13… Do not fear</a:t>
            </a:r>
          </a:p>
        </p:txBody>
      </p:sp>
    </p:spTree>
    <p:extLst>
      <p:ext uri="{BB962C8B-B14F-4D97-AF65-F5344CB8AC3E}">
        <p14:creationId xmlns:p14="http://schemas.microsoft.com/office/powerpoint/2010/main" val="142829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7CD8D-4276-8A25-FBE7-FF0652AC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AD31C-67C1-56E8-C9DD-0CD8A13E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may ask, “why are angels are so involved in the proclamation of Jesus’ birth?”</a:t>
            </a:r>
          </a:p>
          <a:p>
            <a:pPr lvl="1"/>
            <a:r>
              <a:rPr lang="en-US" dirty="0"/>
              <a:t>I Peter 1: 10-12</a:t>
            </a:r>
          </a:p>
          <a:p>
            <a:r>
              <a:rPr lang="en-US" dirty="0"/>
              <a:t>Luke 1: 13…</a:t>
            </a:r>
          </a:p>
          <a:p>
            <a:pPr lvl="1"/>
            <a:r>
              <a:rPr lang="en-US" dirty="0"/>
              <a:t>Your prayers/petition has been heard</a:t>
            </a:r>
          </a:p>
          <a:p>
            <a:pPr lvl="2"/>
            <a:r>
              <a:rPr lang="en-US" dirty="0"/>
              <a:t>Was Zacharias at time praying for child?</a:t>
            </a:r>
          </a:p>
          <a:p>
            <a:pPr lvl="2"/>
            <a:r>
              <a:rPr lang="en-US" dirty="0"/>
              <a:t>Probably not… Luke 1: 18</a:t>
            </a:r>
          </a:p>
          <a:p>
            <a:pPr lvl="1"/>
            <a:r>
              <a:rPr lang="en-US" dirty="0"/>
              <a:t>What are we to learn?</a:t>
            </a:r>
          </a:p>
          <a:p>
            <a:pPr lvl="2"/>
            <a:r>
              <a:rPr lang="en-US" dirty="0"/>
              <a:t>God always answers prayer… in His time</a:t>
            </a:r>
          </a:p>
        </p:txBody>
      </p:sp>
    </p:spTree>
    <p:extLst>
      <p:ext uri="{BB962C8B-B14F-4D97-AF65-F5344CB8AC3E}">
        <p14:creationId xmlns:p14="http://schemas.microsoft.com/office/powerpoint/2010/main" val="2261547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35738-C521-AEF1-CD9E-3A831603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9B553-BF43-0A5C-50C1-9C0963987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Luke 1: 13-15</a:t>
            </a:r>
          </a:p>
          <a:p>
            <a:pPr lvl="1"/>
            <a:r>
              <a:rPr lang="en-US" dirty="0"/>
              <a:t>Note the chronology</a:t>
            </a:r>
          </a:p>
          <a:p>
            <a:pPr lvl="2"/>
            <a:r>
              <a:rPr lang="en-US" dirty="0"/>
              <a:t>Name, character and his general work</a:t>
            </a:r>
          </a:p>
          <a:p>
            <a:pPr lvl="1"/>
            <a:r>
              <a:rPr lang="en-US" dirty="0"/>
              <a:t>His name shall be John</a:t>
            </a:r>
          </a:p>
          <a:p>
            <a:pPr lvl="2"/>
            <a:r>
              <a:rPr lang="en-US" dirty="0"/>
              <a:t>“the Lord is gracious”</a:t>
            </a:r>
          </a:p>
          <a:p>
            <a:r>
              <a:rPr lang="en-US" dirty="0"/>
              <a:t>Luke 1: 15…</a:t>
            </a:r>
          </a:p>
          <a:p>
            <a:pPr lvl="1"/>
            <a:r>
              <a:rPr lang="en-US" dirty="0"/>
              <a:t>He shall be great in the sight of God</a:t>
            </a:r>
          </a:p>
          <a:p>
            <a:pPr lvl="2"/>
            <a:r>
              <a:rPr lang="en-US" dirty="0"/>
              <a:t>Not in the sight of the world</a:t>
            </a:r>
          </a:p>
          <a:p>
            <a:r>
              <a:rPr lang="en-US" dirty="0"/>
              <a:t>What does greatness before God look like?</a:t>
            </a:r>
          </a:p>
          <a:p>
            <a:r>
              <a:rPr lang="en-US" dirty="0"/>
              <a:t>How can I be great in the sight of God?</a:t>
            </a:r>
          </a:p>
        </p:txBody>
      </p:sp>
    </p:spTree>
    <p:extLst>
      <p:ext uri="{BB962C8B-B14F-4D97-AF65-F5344CB8AC3E}">
        <p14:creationId xmlns:p14="http://schemas.microsoft.com/office/powerpoint/2010/main" val="67541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1906-E846-A0EC-52A1-6258F0C1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Christmas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2DB8-1746-45E8-99E8-B7DD3E391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Here are the characteristic of godly greatness</a:t>
            </a:r>
          </a:p>
          <a:p>
            <a:pPr lvl="1"/>
            <a:r>
              <a:rPr lang="en-US" dirty="0"/>
              <a:t>Truth… Jesus said, I am the way, the Truth, the Life</a:t>
            </a:r>
          </a:p>
          <a:p>
            <a:pPr lvl="1"/>
            <a:r>
              <a:rPr lang="en-US" dirty="0"/>
              <a:t>Devotion to the service of God (Isaiah 6: 8)</a:t>
            </a:r>
          </a:p>
          <a:p>
            <a:pPr lvl="1"/>
            <a:r>
              <a:rPr lang="en-US" dirty="0"/>
              <a:t>Burning convictions (Revelation 12: 11)</a:t>
            </a:r>
          </a:p>
          <a:p>
            <a:pPr lvl="1"/>
            <a:r>
              <a:rPr lang="en-US" dirty="0"/>
              <a:t>Intense morality (I Peter 2: 11-12)</a:t>
            </a:r>
          </a:p>
          <a:p>
            <a:pPr lvl="1"/>
            <a:r>
              <a:rPr lang="en-US" dirty="0"/>
              <a:t>Clear revelation of Jesus  (Matthew 16:13-16)</a:t>
            </a:r>
          </a:p>
          <a:p>
            <a:pPr lvl="1"/>
            <a:r>
              <a:rPr lang="en-US" dirty="0"/>
              <a:t>Humility (Matthew 23: 11-12)</a:t>
            </a:r>
          </a:p>
          <a:p>
            <a:r>
              <a:rPr lang="en-US" dirty="0"/>
              <a:t>These are the standards of greatness before God… evidenced in both O.T. and N.T.</a:t>
            </a:r>
          </a:p>
        </p:txBody>
      </p:sp>
    </p:spTree>
    <p:extLst>
      <p:ext uri="{BB962C8B-B14F-4D97-AF65-F5344CB8AC3E}">
        <p14:creationId xmlns:p14="http://schemas.microsoft.com/office/powerpoint/2010/main" val="342078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710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 Christmas Story</vt:lpstr>
      <vt:lpstr>A Christmas Story</vt:lpstr>
      <vt:lpstr>A Christmas Story</vt:lpstr>
      <vt:lpstr>A Christmas Story</vt:lpstr>
      <vt:lpstr>A Christmas Story</vt:lpstr>
      <vt:lpstr>A Christmas Story</vt:lpstr>
      <vt:lpstr>A Christmas Story</vt:lpstr>
      <vt:lpstr>A Christmas Story</vt:lpstr>
      <vt:lpstr>A Christmas Story</vt:lpstr>
      <vt:lpstr>A Christmas Story</vt:lpstr>
      <vt:lpstr>A Christmas 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12</cp:revision>
  <dcterms:created xsi:type="dcterms:W3CDTF">2022-06-22T12:11:31Z</dcterms:created>
  <dcterms:modified xsi:type="dcterms:W3CDTF">2024-01-02T18:36:21Z</dcterms:modified>
</cp:coreProperties>
</file>