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1"/>
  </p:normalViewPr>
  <p:slideViewPr>
    <p:cSldViewPr snapToGrid="0" snapToObjects="1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Hebrews 10:38-11:2 </a:t>
            </a:r>
          </a:p>
          <a:p>
            <a:r>
              <a:rPr lang="en-US" dirty="0"/>
              <a:t>Luke 18:8b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60719-7D6F-5E43-8A32-012A433D1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691B4-F1BF-6242-88F4-4835A33F5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Where then does faith start?</a:t>
            </a:r>
          </a:p>
          <a:p>
            <a:pPr lvl="1"/>
            <a:r>
              <a:rPr lang="en-US" dirty="0"/>
              <a:t>Hebrews 11:1</a:t>
            </a:r>
          </a:p>
          <a:p>
            <a:pPr lvl="2"/>
            <a:r>
              <a:rPr lang="en-US" dirty="0"/>
              <a:t>Faith is substance or assurance</a:t>
            </a:r>
          </a:p>
          <a:p>
            <a:pPr lvl="2"/>
            <a:r>
              <a:rPr lang="en-US" dirty="0"/>
              <a:t>Not some flimsy feeling</a:t>
            </a:r>
          </a:p>
          <a:p>
            <a:pPr lvl="2"/>
            <a:r>
              <a:rPr lang="en-US" dirty="0"/>
              <a:t>It is solid… life changing reality</a:t>
            </a:r>
          </a:p>
          <a:p>
            <a:r>
              <a:rPr lang="en-US" dirty="0"/>
              <a:t>Where does faith start?</a:t>
            </a:r>
          </a:p>
          <a:p>
            <a:pPr lvl="1"/>
            <a:r>
              <a:rPr lang="en-US" dirty="0"/>
              <a:t>Ephesians 2:8-9</a:t>
            </a:r>
          </a:p>
          <a:p>
            <a:pPr lvl="1"/>
            <a:r>
              <a:rPr lang="en-US" dirty="0"/>
              <a:t>Testimony </a:t>
            </a:r>
          </a:p>
        </p:txBody>
      </p:sp>
    </p:spTree>
    <p:extLst>
      <p:ext uri="{BB962C8B-B14F-4D97-AF65-F5344CB8AC3E}">
        <p14:creationId xmlns:p14="http://schemas.microsoft.com/office/powerpoint/2010/main" val="220975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D46C0-4A1D-9C45-AFDF-812DF1EEA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A37BD-0942-5443-82BE-E23EBF59C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Means you will go against the current of secularism</a:t>
            </a:r>
          </a:p>
          <a:p>
            <a:pPr lvl="1"/>
            <a:r>
              <a:rPr lang="en-US" dirty="0"/>
              <a:t>Friedrich Nietzsche</a:t>
            </a:r>
          </a:p>
          <a:p>
            <a:pPr lvl="2"/>
            <a:r>
              <a:rPr lang="en-US" dirty="0"/>
              <a:t>“That which does not kill us… makes us stronger”</a:t>
            </a:r>
          </a:p>
          <a:p>
            <a:pPr lvl="2"/>
            <a:r>
              <a:rPr lang="en-US" dirty="0"/>
              <a:t>“You have your way and I have mine.  As for the right way, the correct way, the only way… it does not exist”</a:t>
            </a:r>
          </a:p>
          <a:p>
            <a:pPr lvl="2"/>
            <a:r>
              <a:rPr lang="en-US" dirty="0"/>
              <a:t>God is dead</a:t>
            </a:r>
          </a:p>
        </p:txBody>
      </p:sp>
    </p:spTree>
    <p:extLst>
      <p:ext uri="{BB962C8B-B14F-4D97-AF65-F5344CB8AC3E}">
        <p14:creationId xmlns:p14="http://schemas.microsoft.com/office/powerpoint/2010/main" val="415351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7C178-0BBD-7149-B4A8-FDCFAC1FE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5A130-B305-D443-9B9E-CAD135219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Result of this secular thinking</a:t>
            </a:r>
          </a:p>
          <a:p>
            <a:pPr lvl="1"/>
            <a:r>
              <a:rPr lang="en-US" dirty="0"/>
              <a:t>God is dead</a:t>
            </a:r>
          </a:p>
          <a:p>
            <a:pPr lvl="1"/>
            <a:r>
              <a:rPr lang="en-US" dirty="0"/>
              <a:t>The world is meaningless</a:t>
            </a:r>
          </a:p>
          <a:p>
            <a:pPr lvl="1"/>
            <a:r>
              <a:rPr lang="en-US" dirty="0"/>
              <a:t>There is no life after death</a:t>
            </a:r>
          </a:p>
          <a:p>
            <a:pPr lvl="1"/>
            <a:r>
              <a:rPr lang="en-US" dirty="0"/>
              <a:t>No God who will judge us</a:t>
            </a:r>
          </a:p>
          <a:p>
            <a:pPr lvl="1"/>
            <a:r>
              <a:rPr lang="en-US" dirty="0"/>
              <a:t>No Father who loves us </a:t>
            </a:r>
          </a:p>
          <a:p>
            <a:pPr lvl="1"/>
            <a:r>
              <a:rPr lang="en-US" dirty="0"/>
              <a:t>No purpose to fulfill in life</a:t>
            </a:r>
          </a:p>
        </p:txBody>
      </p:sp>
    </p:spTree>
    <p:extLst>
      <p:ext uri="{BB962C8B-B14F-4D97-AF65-F5344CB8AC3E}">
        <p14:creationId xmlns:p14="http://schemas.microsoft.com/office/powerpoint/2010/main" val="257662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8092A-34FB-1A49-991D-DA162BD16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B1992-857B-5642-9577-6AB592266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56267"/>
            <a:ext cx="11338560" cy="5265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Appeal of socialism</a:t>
            </a:r>
          </a:p>
          <a:p>
            <a:pPr lvl="1"/>
            <a:r>
              <a:rPr lang="en-US" dirty="0"/>
              <a:t>Utopia exists in an atheist state taking care of us</a:t>
            </a:r>
          </a:p>
          <a:p>
            <a:pPr lvl="2"/>
            <a:r>
              <a:rPr lang="en-US" dirty="0"/>
              <a:t>Citizens can immerse themselves in </a:t>
            </a:r>
          </a:p>
          <a:p>
            <a:pPr lvl="3"/>
            <a:r>
              <a:rPr lang="en-US" dirty="0"/>
              <a:t>Free stuff</a:t>
            </a:r>
          </a:p>
          <a:p>
            <a:pPr lvl="4"/>
            <a:r>
              <a:rPr lang="en-US" dirty="0"/>
              <a:t>Materialism, gluttony, impatience</a:t>
            </a:r>
          </a:p>
          <a:p>
            <a:pPr lvl="4"/>
            <a:r>
              <a:rPr lang="en-US" dirty="0"/>
              <a:t>Rudeness, lack of respect for others</a:t>
            </a:r>
          </a:p>
          <a:p>
            <a:pPr lvl="4"/>
            <a:r>
              <a:rPr lang="en-US" dirty="0"/>
              <a:t>Church is no longer needed</a:t>
            </a:r>
          </a:p>
        </p:txBody>
      </p:sp>
    </p:spTree>
    <p:extLst>
      <p:ext uri="{BB962C8B-B14F-4D97-AF65-F5344CB8AC3E}">
        <p14:creationId xmlns:p14="http://schemas.microsoft.com/office/powerpoint/2010/main" val="327686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6BE46-AC3B-CE49-8A9D-D79CBE957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09327-99D4-1841-910E-4631DAA63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</a:t>
            </a:r>
          </a:p>
          <a:p>
            <a:pPr lvl="1"/>
            <a:r>
              <a:rPr lang="en-US" dirty="0"/>
              <a:t>Aching loneliness</a:t>
            </a:r>
          </a:p>
          <a:p>
            <a:pPr lvl="1"/>
            <a:r>
              <a:rPr lang="en-US" dirty="0"/>
              <a:t>Breakdown of families</a:t>
            </a:r>
          </a:p>
          <a:p>
            <a:pPr lvl="1"/>
            <a:r>
              <a:rPr lang="en-US" dirty="0"/>
              <a:t>Emotional poverty</a:t>
            </a:r>
          </a:p>
          <a:p>
            <a:r>
              <a:rPr lang="en-US" dirty="0"/>
              <a:t>No assurance… no conviction… no hope</a:t>
            </a:r>
          </a:p>
          <a:p>
            <a:r>
              <a:rPr lang="en-US" dirty="0"/>
              <a:t>That is what atheistic secularism offers</a:t>
            </a:r>
          </a:p>
        </p:txBody>
      </p:sp>
    </p:spTree>
    <p:extLst>
      <p:ext uri="{BB962C8B-B14F-4D97-AF65-F5344CB8AC3E}">
        <p14:creationId xmlns:p14="http://schemas.microsoft.com/office/powerpoint/2010/main" val="3958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FE91D-3A34-5E40-A710-08A318790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4F93F-DCB0-D34B-8594-2F90F3B72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Three essentials to Biblical faith</a:t>
            </a:r>
          </a:p>
          <a:p>
            <a:pPr lvl="1"/>
            <a:r>
              <a:rPr lang="en-US" dirty="0"/>
              <a:t>First</a:t>
            </a:r>
          </a:p>
          <a:p>
            <a:pPr lvl="2"/>
            <a:r>
              <a:rPr lang="en-US" dirty="0"/>
              <a:t>Hebrews 11:3… the creation account</a:t>
            </a:r>
          </a:p>
          <a:p>
            <a:pPr lvl="2"/>
            <a:r>
              <a:rPr lang="en-US" dirty="0"/>
              <a:t>Job 38:1-11…</a:t>
            </a:r>
          </a:p>
          <a:p>
            <a:pPr lvl="3"/>
            <a:r>
              <a:rPr lang="en-US" dirty="0"/>
              <a:t>Where were you?	</a:t>
            </a:r>
          </a:p>
          <a:p>
            <a:pPr lvl="1"/>
            <a:r>
              <a:rPr lang="en-US" dirty="0"/>
              <a:t>Second </a:t>
            </a:r>
          </a:p>
          <a:p>
            <a:pPr lvl="2"/>
            <a:r>
              <a:rPr lang="en-US" dirty="0"/>
              <a:t>Hebrews 11:6a</a:t>
            </a:r>
          </a:p>
          <a:p>
            <a:pPr lvl="2"/>
            <a:r>
              <a:rPr lang="en-US" dirty="0"/>
              <a:t>That He is</a:t>
            </a:r>
          </a:p>
        </p:txBody>
      </p:sp>
    </p:spTree>
    <p:extLst>
      <p:ext uri="{BB962C8B-B14F-4D97-AF65-F5344CB8AC3E}">
        <p14:creationId xmlns:p14="http://schemas.microsoft.com/office/powerpoint/2010/main" val="325193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000A4-46AC-D54C-9F43-83E8CD39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39874-3AD6-1C4D-B35C-05EDA649A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Is what?</a:t>
            </a:r>
          </a:p>
          <a:p>
            <a:pPr lvl="1"/>
            <a:r>
              <a:rPr lang="en-US" dirty="0"/>
              <a:t>Exactly what He says He is in His Word</a:t>
            </a:r>
          </a:p>
          <a:p>
            <a:pPr lvl="1"/>
            <a:r>
              <a:rPr lang="en-US" dirty="0"/>
              <a:t>Loving, forgiving, sustaining Father</a:t>
            </a:r>
          </a:p>
          <a:p>
            <a:pPr lvl="1"/>
            <a:r>
              <a:rPr lang="en-US" dirty="0"/>
              <a:t>Who sent His Son to die for you</a:t>
            </a:r>
          </a:p>
          <a:p>
            <a:r>
              <a:rPr lang="en-US" dirty="0"/>
              <a:t>Third</a:t>
            </a:r>
          </a:p>
          <a:p>
            <a:pPr lvl="1"/>
            <a:r>
              <a:rPr lang="en-US" dirty="0"/>
              <a:t>Hebrews 11:6b</a:t>
            </a:r>
          </a:p>
          <a:p>
            <a:pPr lvl="2"/>
            <a:r>
              <a:rPr lang="en-US" dirty="0"/>
              <a:t>He is a rewarder of those who seek Him</a:t>
            </a:r>
          </a:p>
        </p:txBody>
      </p:sp>
    </p:spTree>
    <p:extLst>
      <p:ext uri="{BB962C8B-B14F-4D97-AF65-F5344CB8AC3E}">
        <p14:creationId xmlns:p14="http://schemas.microsoft.com/office/powerpoint/2010/main" val="248640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8C4CB-F729-C74E-B57F-BEB6809F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349F7-B581-8444-95A8-9CD0F0DDB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With what?</a:t>
            </a:r>
          </a:p>
          <a:p>
            <a:pPr lvl="1"/>
            <a:r>
              <a:rPr lang="en-US" dirty="0"/>
              <a:t>Promises for your life</a:t>
            </a:r>
          </a:p>
          <a:p>
            <a:pPr lvl="1"/>
            <a:r>
              <a:rPr lang="en-US" dirty="0"/>
              <a:t>Gives us a foundation throughout life</a:t>
            </a:r>
          </a:p>
          <a:p>
            <a:pPr lvl="2"/>
            <a:r>
              <a:rPr lang="en-US" dirty="0"/>
              <a:t>I will never leave you or forsake you</a:t>
            </a:r>
          </a:p>
          <a:p>
            <a:pPr lvl="2"/>
            <a:r>
              <a:rPr lang="en-US" dirty="0"/>
              <a:t>Nothing will ever separate you from My love</a:t>
            </a:r>
          </a:p>
          <a:p>
            <a:pPr lvl="2"/>
            <a:r>
              <a:rPr lang="en-US" dirty="0"/>
              <a:t>I will give you a new name </a:t>
            </a:r>
          </a:p>
          <a:p>
            <a:pPr lvl="2"/>
            <a:r>
              <a:rPr lang="en-US" dirty="0"/>
              <a:t>I am preparing a mansion for you</a:t>
            </a:r>
          </a:p>
        </p:txBody>
      </p:sp>
    </p:spTree>
    <p:extLst>
      <p:ext uri="{BB962C8B-B14F-4D97-AF65-F5344CB8AC3E}">
        <p14:creationId xmlns:p14="http://schemas.microsoft.com/office/powerpoint/2010/main" val="297161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E2A90-5274-C240-B24F-E797A30AA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42E6D-90E2-C044-B306-73466B811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Count the cost</a:t>
            </a:r>
          </a:p>
          <a:p>
            <a:pPr lvl="1"/>
            <a:r>
              <a:rPr lang="en-US" dirty="0"/>
              <a:t>Luke 14:25-33</a:t>
            </a:r>
          </a:p>
          <a:p>
            <a:pPr lvl="2"/>
            <a:r>
              <a:rPr lang="en-US" dirty="0"/>
              <a:t>Cost of this life of faith</a:t>
            </a:r>
          </a:p>
          <a:p>
            <a:pPr lvl="2"/>
            <a:r>
              <a:rPr lang="en-US" dirty="0"/>
              <a:t>There is no half-way with God</a:t>
            </a:r>
          </a:p>
          <a:p>
            <a:pPr lvl="3"/>
            <a:r>
              <a:rPr lang="en-US" dirty="0"/>
              <a:t>Persecution, family abandonment</a:t>
            </a:r>
          </a:p>
          <a:p>
            <a:pPr lvl="3"/>
            <a:r>
              <a:rPr lang="en-US" dirty="0"/>
              <a:t>Friends, job, marriage</a:t>
            </a:r>
          </a:p>
          <a:p>
            <a:r>
              <a:rPr lang="en-US"/>
              <a:t>Hebrews 11:6</a:t>
            </a:r>
            <a:endParaRPr lang="en-US" dirty="0"/>
          </a:p>
          <a:p>
            <a:pPr lvl="1"/>
            <a:r>
              <a:rPr lang="en-US" dirty="0"/>
              <a:t>Without faith it is impossible to please Him</a:t>
            </a:r>
          </a:p>
        </p:txBody>
      </p:sp>
    </p:spTree>
    <p:extLst>
      <p:ext uri="{BB962C8B-B14F-4D97-AF65-F5344CB8AC3E}">
        <p14:creationId xmlns:p14="http://schemas.microsoft.com/office/powerpoint/2010/main" val="301555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68EF7-3616-6940-B041-3B676A998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8DF39-C70F-3D44-94B1-1B38CC4F5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Christianity’s foundation</a:t>
            </a:r>
          </a:p>
          <a:p>
            <a:pPr lvl="1"/>
            <a:r>
              <a:rPr lang="en-US" dirty="0"/>
              <a:t>It always is and always will be an issue of faith.</a:t>
            </a:r>
          </a:p>
          <a:p>
            <a:r>
              <a:rPr lang="en-US" dirty="0"/>
              <a:t>Perhaps the first question we need to ask is.</a:t>
            </a:r>
          </a:p>
          <a:p>
            <a:pPr lvl="1"/>
            <a:r>
              <a:rPr lang="en-US" dirty="0"/>
              <a:t>What is faith?</a:t>
            </a:r>
          </a:p>
          <a:p>
            <a:pPr lvl="1"/>
            <a:r>
              <a:rPr lang="en-US" dirty="0"/>
              <a:t>Hebrews 11:1</a:t>
            </a:r>
          </a:p>
          <a:p>
            <a:pPr lvl="2"/>
            <a:r>
              <a:rPr lang="en-US" dirty="0"/>
              <a:t>Note substance and conviction</a:t>
            </a:r>
          </a:p>
        </p:txBody>
      </p:sp>
    </p:spTree>
    <p:extLst>
      <p:ext uri="{BB962C8B-B14F-4D97-AF65-F5344CB8AC3E}">
        <p14:creationId xmlns:p14="http://schemas.microsoft.com/office/powerpoint/2010/main" val="44795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A3A51-BECC-9C44-BFC0-3D3F479DE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F5F86-9455-1B4E-B39B-B6402F065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really are three kinds of faith</a:t>
            </a:r>
          </a:p>
          <a:p>
            <a:pPr lvl="1"/>
            <a:r>
              <a:rPr lang="en-US" dirty="0"/>
              <a:t>Faith of the natural man</a:t>
            </a:r>
          </a:p>
          <a:p>
            <a:pPr lvl="1"/>
            <a:r>
              <a:rPr lang="en-US" dirty="0"/>
              <a:t>False faith</a:t>
            </a:r>
          </a:p>
          <a:p>
            <a:pPr lvl="1"/>
            <a:r>
              <a:rPr lang="en-US" dirty="0"/>
              <a:t>Supernatural faith</a:t>
            </a:r>
          </a:p>
          <a:p>
            <a:r>
              <a:rPr lang="en-US" dirty="0"/>
              <a:t>Natural faith of man</a:t>
            </a:r>
          </a:p>
          <a:p>
            <a:pPr lvl="1"/>
            <a:r>
              <a:rPr lang="en-US" dirty="0"/>
              <a:t>Illustrations</a:t>
            </a:r>
          </a:p>
        </p:txBody>
      </p:sp>
    </p:spTree>
    <p:extLst>
      <p:ext uri="{BB962C8B-B14F-4D97-AF65-F5344CB8AC3E}">
        <p14:creationId xmlns:p14="http://schemas.microsoft.com/office/powerpoint/2010/main" val="269899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8D62F-C8AE-4B40-8E9F-4DA5D420E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09B83-4A3D-754E-B2DC-630AE8719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False faith</a:t>
            </a:r>
          </a:p>
          <a:p>
            <a:pPr lvl="1"/>
            <a:r>
              <a:rPr lang="en-US" dirty="0"/>
              <a:t>That faith somehow is a power in our lives</a:t>
            </a:r>
          </a:p>
          <a:p>
            <a:pPr lvl="1"/>
            <a:r>
              <a:rPr lang="en-US" dirty="0"/>
              <a:t>Acts 1:1-8</a:t>
            </a:r>
          </a:p>
          <a:p>
            <a:pPr lvl="2"/>
            <a:r>
              <a:rPr lang="en-US" dirty="0"/>
              <a:t>Do you see any mention of faith?</a:t>
            </a:r>
          </a:p>
          <a:p>
            <a:pPr lvl="2"/>
            <a:r>
              <a:rPr lang="en-US" dirty="0"/>
              <a:t>Is faith ever mentioned as power?</a:t>
            </a:r>
          </a:p>
          <a:p>
            <a:r>
              <a:rPr lang="en-US" dirty="0"/>
              <a:t>Galatians 2:20</a:t>
            </a:r>
          </a:p>
          <a:p>
            <a:r>
              <a:rPr lang="en-US" dirty="0"/>
              <a:t>Mark 11:22</a:t>
            </a:r>
          </a:p>
          <a:p>
            <a:pPr lvl="1"/>
            <a:r>
              <a:rPr lang="en-US" dirty="0"/>
              <a:t>The faith of God</a:t>
            </a:r>
          </a:p>
        </p:txBody>
      </p:sp>
    </p:spTree>
    <p:extLst>
      <p:ext uri="{BB962C8B-B14F-4D97-AF65-F5344CB8AC3E}">
        <p14:creationId xmlns:p14="http://schemas.microsoft.com/office/powerpoint/2010/main" val="31602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B011A-BCBA-1748-BB67-D7C82444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52039-B487-934A-947C-65DD7427E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Commentaries</a:t>
            </a:r>
          </a:p>
          <a:p>
            <a:pPr lvl="1"/>
            <a:r>
              <a:rPr lang="en-US" dirty="0" err="1"/>
              <a:t>Ellicotts</a:t>
            </a:r>
            <a:r>
              <a:rPr lang="en-US" dirty="0"/>
              <a:t> expository for English language</a:t>
            </a:r>
          </a:p>
          <a:p>
            <a:pPr lvl="1"/>
            <a:r>
              <a:rPr lang="en-US" dirty="0"/>
              <a:t>Meyers NT… Exegetical</a:t>
            </a:r>
          </a:p>
          <a:p>
            <a:pPr lvl="1"/>
            <a:r>
              <a:rPr lang="en-US" dirty="0"/>
              <a:t>McLarens</a:t>
            </a:r>
          </a:p>
          <a:p>
            <a:pPr lvl="1"/>
            <a:r>
              <a:rPr lang="en-US" dirty="0"/>
              <a:t>Expositors Greek NT</a:t>
            </a:r>
          </a:p>
          <a:p>
            <a:pPr lvl="1"/>
            <a:r>
              <a:rPr lang="en-US" dirty="0"/>
              <a:t>Cambridge for schools and colleges</a:t>
            </a:r>
          </a:p>
          <a:p>
            <a:pPr lvl="1"/>
            <a:r>
              <a:rPr lang="en-US" dirty="0"/>
              <a:t>Pulpit Commentary</a:t>
            </a:r>
          </a:p>
        </p:txBody>
      </p:sp>
    </p:spTree>
    <p:extLst>
      <p:ext uri="{BB962C8B-B14F-4D97-AF65-F5344CB8AC3E}">
        <p14:creationId xmlns:p14="http://schemas.microsoft.com/office/powerpoint/2010/main" val="189060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412F7-A6D0-E146-80CF-764D49252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93372-EC0D-8841-A96D-C4E1375BF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54667"/>
            <a:ext cx="11338560" cy="53668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Bensons commentary</a:t>
            </a:r>
          </a:p>
          <a:p>
            <a:r>
              <a:rPr lang="en-US" dirty="0"/>
              <a:t>Vincent’s word studies</a:t>
            </a:r>
          </a:p>
          <a:p>
            <a:r>
              <a:rPr lang="en-US" dirty="0"/>
              <a:t>Matthew Henry</a:t>
            </a:r>
          </a:p>
          <a:p>
            <a:r>
              <a:rPr lang="en-US" dirty="0"/>
              <a:t>A.T. Robertson… a foremost authority on Greek</a:t>
            </a:r>
          </a:p>
          <a:p>
            <a:pPr lvl="1"/>
            <a:r>
              <a:rPr lang="en-US" dirty="0" err="1"/>
              <a:t>Echete</a:t>
            </a:r>
            <a:r>
              <a:rPr lang="en-US" dirty="0"/>
              <a:t> </a:t>
            </a:r>
            <a:r>
              <a:rPr lang="en-US" dirty="0" err="1"/>
              <a:t>pisteou</a:t>
            </a:r>
            <a:r>
              <a:rPr lang="en-US" dirty="0"/>
              <a:t> </a:t>
            </a:r>
            <a:r>
              <a:rPr lang="en-US" dirty="0" err="1"/>
              <a:t>theou</a:t>
            </a:r>
            <a:endParaRPr lang="en-US" dirty="0"/>
          </a:p>
          <a:p>
            <a:pPr lvl="2"/>
            <a:r>
              <a:rPr lang="en-US" dirty="0"/>
              <a:t>Objective genitive  form of noun “</a:t>
            </a:r>
            <a:r>
              <a:rPr lang="en-US" dirty="0" err="1"/>
              <a:t>theou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897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88370-A3C7-2949-A2E9-C3964EAB8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B77BB-A016-7641-9430-9A38B7215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71600"/>
            <a:ext cx="11338560" cy="53498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A.T. Robertson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Theou</a:t>
            </a:r>
            <a:r>
              <a:rPr lang="en-US" dirty="0"/>
              <a:t>” is the object of the action</a:t>
            </a:r>
          </a:p>
          <a:p>
            <a:pPr lvl="1"/>
            <a:r>
              <a:rPr lang="en-US" dirty="0"/>
              <a:t>“it is not the faith that God has, but the faith of which God is the object”.</a:t>
            </a:r>
          </a:p>
          <a:p>
            <a:pPr lvl="1"/>
            <a:r>
              <a:rPr lang="en-US" dirty="0"/>
              <a:t>Faith by definition must be based on something greater than ourselves</a:t>
            </a:r>
          </a:p>
          <a:p>
            <a:r>
              <a:rPr lang="en-US" dirty="0"/>
              <a:t>Hebrews 11:6… what are we to believe?</a:t>
            </a:r>
          </a:p>
          <a:p>
            <a:pPr lvl="1"/>
            <a:r>
              <a:rPr lang="en-US" dirty="0"/>
              <a:t>That He is</a:t>
            </a:r>
          </a:p>
          <a:p>
            <a:pPr lvl="1"/>
            <a:r>
              <a:rPr lang="en-US" dirty="0"/>
              <a:t>He is a rewarder of those who diligently  seek Him</a:t>
            </a:r>
          </a:p>
        </p:txBody>
      </p:sp>
    </p:spTree>
    <p:extLst>
      <p:ext uri="{BB962C8B-B14F-4D97-AF65-F5344CB8AC3E}">
        <p14:creationId xmlns:p14="http://schemas.microsoft.com/office/powerpoint/2010/main" val="11626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DA13-C2F0-F743-BD7A-7D78F9B47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74F6A-1E80-514D-B467-FE6725571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Hebrews 11:1… Supernatural faith</a:t>
            </a:r>
          </a:p>
          <a:p>
            <a:pPr lvl="1"/>
            <a:r>
              <a:rPr lang="en-US" dirty="0"/>
              <a:t>Faith is</a:t>
            </a:r>
          </a:p>
          <a:p>
            <a:pPr lvl="2"/>
            <a:r>
              <a:rPr lang="en-US" dirty="0"/>
              <a:t>Substance of things hoped for</a:t>
            </a:r>
          </a:p>
          <a:p>
            <a:pPr lvl="3"/>
            <a:r>
              <a:rPr lang="en-US" dirty="0"/>
              <a:t> or </a:t>
            </a:r>
            <a:r>
              <a:rPr lang="en-US" dirty="0" err="1"/>
              <a:t>the“assurance</a:t>
            </a:r>
            <a:r>
              <a:rPr lang="en-US" dirty="0"/>
              <a:t>” of things hoped for</a:t>
            </a:r>
          </a:p>
          <a:p>
            <a:pPr lvl="2"/>
            <a:r>
              <a:rPr lang="en-US" dirty="0"/>
              <a:t>Evidence of things not seen</a:t>
            </a:r>
          </a:p>
          <a:p>
            <a:pPr lvl="3"/>
            <a:r>
              <a:rPr lang="en-US" dirty="0"/>
              <a:t>or the “conviction” of things not seen</a:t>
            </a:r>
          </a:p>
          <a:p>
            <a:r>
              <a:rPr lang="en-US" dirty="0"/>
              <a:t>Meaning… ”we believe so strongly in what God said that we are willing to wrap our lives around His Word.”</a:t>
            </a:r>
          </a:p>
        </p:txBody>
      </p:sp>
    </p:spTree>
    <p:extLst>
      <p:ext uri="{BB962C8B-B14F-4D97-AF65-F5344CB8AC3E}">
        <p14:creationId xmlns:p14="http://schemas.microsoft.com/office/powerpoint/2010/main" val="1943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7276B-B346-574D-8F5F-EEE9E8D64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79F8E-C6DA-BC47-A166-4D93E14AF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 why are we here today?</a:t>
            </a:r>
          </a:p>
          <a:p>
            <a:pPr lvl="1"/>
            <a:r>
              <a:rPr lang="en-US" dirty="0"/>
              <a:t>How many of us have a reason to be here?</a:t>
            </a:r>
          </a:p>
          <a:p>
            <a:pPr lvl="2"/>
            <a:r>
              <a:rPr lang="en-US" dirty="0"/>
              <a:t>Worship a Christ we have never seen</a:t>
            </a:r>
          </a:p>
          <a:p>
            <a:pPr lvl="2"/>
            <a:r>
              <a:rPr lang="en-US" dirty="0"/>
              <a:t>Believe in a heaven but we don’t know where it is</a:t>
            </a:r>
          </a:p>
          <a:p>
            <a:pPr lvl="2"/>
            <a:r>
              <a:rPr lang="en-US" dirty="0"/>
              <a:t>Bank our entire eternity on a few words written several years ago</a:t>
            </a:r>
          </a:p>
          <a:p>
            <a:pPr lvl="2"/>
            <a:r>
              <a:rPr lang="en-US" dirty="0"/>
              <a:t>Never seen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63231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666</Words>
  <Application>Microsoft Office PowerPoint</Application>
  <PresentationFormat>Widescreen</PresentationFormat>
  <Paragraphs>136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Faith</vt:lpstr>
      <vt:lpstr>Faith</vt:lpstr>
      <vt:lpstr>Faith</vt:lpstr>
      <vt:lpstr>Faith </vt:lpstr>
      <vt:lpstr>Faith</vt:lpstr>
      <vt:lpstr>Faith</vt:lpstr>
      <vt:lpstr>Faith</vt:lpstr>
      <vt:lpstr>Faith </vt:lpstr>
      <vt:lpstr>Faith</vt:lpstr>
      <vt:lpstr>Faith</vt:lpstr>
      <vt:lpstr>Faith</vt:lpstr>
      <vt:lpstr>Faith</vt:lpstr>
      <vt:lpstr>Faith</vt:lpstr>
      <vt:lpstr>Faith</vt:lpstr>
      <vt:lpstr>Faith</vt:lpstr>
      <vt:lpstr>Faith</vt:lpstr>
      <vt:lpstr>Faith</vt:lpstr>
      <vt:lpstr>Faith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33</cp:revision>
  <dcterms:created xsi:type="dcterms:W3CDTF">2019-12-16T14:17:55Z</dcterms:created>
  <dcterms:modified xsi:type="dcterms:W3CDTF">2020-02-19T15:09:17Z</dcterms:modified>
</cp:coreProperties>
</file>