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31"/>
    <p:restoredTop sz="94526"/>
  </p:normalViewPr>
  <p:slideViewPr>
    <p:cSldViewPr snapToGrid="0" snapToObjects="1">
      <p:cViewPr varScale="1">
        <p:scale>
          <a:sx n="77" d="100"/>
          <a:sy n="77" d="100"/>
        </p:scale>
        <p:origin x="6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F99D08-C9AD-4333-B3F0-569B05843C68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969D59-F721-4F46-91DD-402447214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519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969D59-F721-4F46-91DD-40244721494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755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B2964-2561-D14C-97AF-DFE8529BD0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D941B7-514D-3C49-9013-9DB8B19FD3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40F9D-625B-4647-A2E6-8CF27037E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331F5-4296-8B44-8E97-B81E92A43715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842E59-2686-7E47-ADA9-90E675A56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80FEE2-7262-924D-A8B3-1F8295BC3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59AE1-CE40-D84A-ACE4-332E1B29B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935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2CD75-F3F9-4748-B5EF-21A34EB35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734D32-C770-444A-8ED5-D6F6C92F76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70A55A-E728-774D-BBBE-AD4877B00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331F5-4296-8B44-8E97-B81E92A43715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D38EF9-F35B-D54E-BC82-A76678440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96CF5E-5762-BF4A-82E0-5E4F3B26A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59AE1-CE40-D84A-ACE4-332E1B29B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90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1CA0E4-67EE-8E43-A93C-5A969A73BD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ED83E0-49CB-F544-BF52-24C9368453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02ACF5-E8CA-FD4B-BED3-9CA8FE3DC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331F5-4296-8B44-8E97-B81E92A43715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40569D-7902-D948-AFA4-664DB771B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A3E021-B723-544D-84AF-0BD5ABA48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59AE1-CE40-D84A-ACE4-332E1B29B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388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5F59E-A775-3547-BA2F-ED98327B3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E5596B-E3E4-EE43-9F17-5627E1CC18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3A47A-D2C7-C645-9C44-A0CE5196B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331F5-4296-8B44-8E97-B81E92A43715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9F6AAD-5BF1-4049-AF9E-B1F33039C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0F88F3-5CE6-C049-ADFB-3E9D3AACB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59AE1-CE40-D84A-ACE4-332E1B29B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427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2416E-2A83-094D-9A1B-A5D62E4E8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F4C55-1440-2348-B4B1-A1213F1FC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9AB35-D069-2A49-BBA5-5543E4CEA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331F5-4296-8B44-8E97-B81E92A43715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80DDCE-7A55-8B41-9DC9-74F18D741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54D597-91FE-3B47-981A-47B392D51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59AE1-CE40-D84A-ACE4-332E1B29B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86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EDE39-01CE-884D-B89A-063F5D97D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7E5939-C7B2-514B-823C-F27449EA9A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E759C1-FAD3-AD48-A24B-598906803E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3270E6-CE9E-4E4C-87DA-B409E979F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331F5-4296-8B44-8E97-B81E92A43715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DE3A6F-6684-7F49-A815-6D584F850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64953C-BDA0-824A-9D44-00805E430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59AE1-CE40-D84A-ACE4-332E1B29B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54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FDD92-8778-6B43-8D62-79CE0DAFD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EE100B-3B52-C743-B551-A734967BE4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60167E-54EB-0942-A4AC-5495B41C8B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667D5D-556C-4247-B9B9-E4C1472E59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B446D5-33F8-6046-9F0E-7A3CD08D4E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A49368-DBAF-FB43-A148-4BBCCD4D0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331F5-4296-8B44-8E97-B81E92A43715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A0FAFC-41EB-8841-B607-1DF58DD97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E5201D-E89E-DC48-8ADD-1AD119F7B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59AE1-CE40-D84A-ACE4-332E1B29B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214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B8258-9150-AF4D-AF5E-91FAE6986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E88E37-33B1-A846-BEDC-6FB3C04AA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331F5-4296-8B44-8E97-B81E92A43715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9D8FBB-3EE1-C74A-A4A1-F9C12A88E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E71322-17C2-974D-B5EF-9900B78E3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59AE1-CE40-D84A-ACE4-332E1B29B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063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FF498C-5989-6846-A373-D9F431F24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331F5-4296-8B44-8E97-B81E92A43715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45AA9C-10E8-D747-AD85-66C5014E0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1C550B-E201-F847-987D-15D0A3DA3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59AE1-CE40-D84A-ACE4-332E1B29B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852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DD176-74B4-6642-BD3C-66A34A3A5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7D2B11-6A43-C547-813D-2DDCA06FB3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6463C4-87FB-A544-B793-B14ADD0AF5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C72464-0912-F245-B3A2-03C4F2CBC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331F5-4296-8B44-8E97-B81E92A43715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D461CE-5F6F-B94A-889D-A7F311A10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B90262-6B1B-BF40-89E0-2772114C8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59AE1-CE40-D84A-ACE4-332E1B29B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769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AD34D-E11C-0845-B2C0-1A930C02E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D72765-E6F6-5248-BB79-DF91D978F2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24B258-5A96-6244-A9D9-8D97EE9395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44F49A-4934-D642-BA57-5CF358DE7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331F5-4296-8B44-8E97-B81E92A43715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D49EB4-68BF-C948-A8CA-D59688B2A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8BA5C1-EDC6-5D4F-8663-F3504D014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59AE1-CE40-D84A-ACE4-332E1B29B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085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52104F-4DFA-5541-9B6D-252E6A21A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091916-6B12-D341-A2A9-E4A48D6F40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04563D-AF90-C942-AA35-806710E05F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331F5-4296-8B44-8E97-B81E92A43715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A83971-5D58-5F42-A89A-7D7D2F80DC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E217E4-387F-C545-944C-B449141FCA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59AE1-CE40-D84A-ACE4-332E1B29B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510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62F30-C7C0-4F42-B7C4-243433F6AF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 err="1">
                <a:latin typeface="+mn-lt"/>
              </a:rPr>
              <a:t>Apokalupis</a:t>
            </a:r>
            <a:endParaRPr lang="en-US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BE2F82-B7DD-784C-AE7D-69FDEA19D9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US" sz="4800" dirty="0"/>
              <a:t>Revelation 1:1-8</a:t>
            </a:r>
          </a:p>
        </p:txBody>
      </p:sp>
    </p:spTree>
    <p:extLst>
      <p:ext uri="{BB962C8B-B14F-4D97-AF65-F5344CB8AC3E}">
        <p14:creationId xmlns:p14="http://schemas.microsoft.com/office/powerpoint/2010/main" val="3875216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763A7-EB4E-1B4B-BC37-18A6F3A9D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err="1">
                <a:latin typeface="+mn-lt"/>
              </a:rPr>
              <a:t>Apokalupsis</a:t>
            </a:r>
            <a:endParaRPr lang="en-US" sz="48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588017-3F86-7B41-83C0-95E60B5EAF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79975"/>
          </a:xfrm>
        </p:spPr>
        <p:txBody>
          <a:bodyPr>
            <a:normAutofit/>
          </a:bodyPr>
          <a:lstStyle/>
          <a:p>
            <a:r>
              <a:rPr lang="en-US" sz="4800" dirty="0"/>
              <a:t>Revelation 1:1</a:t>
            </a:r>
          </a:p>
          <a:p>
            <a:pPr lvl="1"/>
            <a:r>
              <a:rPr lang="en-US" sz="4800" dirty="0"/>
              <a:t>The Revelation of Jesus Christ</a:t>
            </a:r>
          </a:p>
          <a:p>
            <a:pPr lvl="2"/>
            <a:r>
              <a:rPr lang="en-US" sz="4400" dirty="0" err="1"/>
              <a:t>Apokalupsis</a:t>
            </a:r>
            <a:r>
              <a:rPr lang="en-US" sz="4400" dirty="0"/>
              <a:t> </a:t>
            </a:r>
          </a:p>
          <a:p>
            <a:pPr lvl="2"/>
            <a:r>
              <a:rPr lang="en-US" sz="4400" dirty="0"/>
              <a:t>Uncovering of Jesus Christ</a:t>
            </a:r>
          </a:p>
          <a:p>
            <a:pPr lvl="2"/>
            <a:r>
              <a:rPr lang="en-US" sz="4400" dirty="0"/>
              <a:t>Luke 2:25-32</a:t>
            </a:r>
          </a:p>
          <a:p>
            <a:pPr lvl="1"/>
            <a:r>
              <a:rPr lang="en-US" sz="4800" dirty="0"/>
              <a:t>Which God gave to Him</a:t>
            </a:r>
          </a:p>
          <a:p>
            <a:pPr lvl="2"/>
            <a:r>
              <a:rPr lang="en-US" sz="4400" dirty="0"/>
              <a:t>For what reason?</a:t>
            </a:r>
          </a:p>
        </p:txBody>
      </p:sp>
    </p:spTree>
    <p:extLst>
      <p:ext uri="{BB962C8B-B14F-4D97-AF65-F5344CB8AC3E}">
        <p14:creationId xmlns:p14="http://schemas.microsoft.com/office/powerpoint/2010/main" val="1368030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6AA40-3A29-B644-ACD9-9F0412569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err="1">
                <a:latin typeface="+mn-lt"/>
              </a:rPr>
              <a:t>Apokalupsis</a:t>
            </a:r>
            <a:endParaRPr lang="en-US" sz="48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722638-6605-934D-9E0C-E179DFDE5F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en-US" sz="4800" dirty="0"/>
              <a:t>To show to His bond-servants</a:t>
            </a:r>
          </a:p>
          <a:p>
            <a:pPr lvl="1"/>
            <a:r>
              <a:rPr lang="en-US" sz="4400" dirty="0"/>
              <a:t>Exodus 21:1-6</a:t>
            </a:r>
          </a:p>
          <a:p>
            <a:pPr lvl="1"/>
            <a:r>
              <a:rPr lang="en-US" sz="4400" dirty="0"/>
              <a:t>The reason for the revelation</a:t>
            </a:r>
          </a:p>
          <a:p>
            <a:pPr lvl="1"/>
            <a:r>
              <a:rPr lang="en-US" sz="4400" dirty="0"/>
              <a:t>Love for the master</a:t>
            </a:r>
          </a:p>
          <a:p>
            <a:r>
              <a:rPr lang="en-US" sz="4800" dirty="0"/>
              <a:t>Very clear to me… why Christmas…</a:t>
            </a:r>
          </a:p>
          <a:p>
            <a:pPr lvl="1"/>
            <a:r>
              <a:rPr lang="en-US" sz="4400" dirty="0"/>
              <a:t>No love for the Master</a:t>
            </a:r>
          </a:p>
          <a:p>
            <a:pPr lvl="1"/>
            <a:r>
              <a:rPr lang="en-US" sz="4400" dirty="0"/>
              <a:t>Christmas makes sense to the believer</a:t>
            </a:r>
          </a:p>
        </p:txBody>
      </p:sp>
    </p:spTree>
    <p:extLst>
      <p:ext uri="{BB962C8B-B14F-4D97-AF65-F5344CB8AC3E}">
        <p14:creationId xmlns:p14="http://schemas.microsoft.com/office/powerpoint/2010/main" val="2431996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03AFD-CD6F-DF4C-95CF-71F4ED78E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err="1">
                <a:latin typeface="+mn-lt"/>
              </a:rPr>
              <a:t>Apokalupsis</a:t>
            </a:r>
            <a:endParaRPr lang="en-US" sz="48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24F6E-0456-6D4F-92FE-126F43B6F8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en-US" sz="4800" dirty="0"/>
              <a:t>What must soon take place</a:t>
            </a:r>
          </a:p>
          <a:p>
            <a:pPr lvl="1"/>
            <a:r>
              <a:rPr lang="en-US" sz="4400" dirty="0"/>
              <a:t>Does not mean quickly</a:t>
            </a:r>
          </a:p>
          <a:p>
            <a:pPr lvl="1"/>
            <a:r>
              <a:rPr lang="en-US" sz="4400" dirty="0"/>
              <a:t>2,000 years</a:t>
            </a:r>
          </a:p>
          <a:p>
            <a:pPr lvl="2"/>
            <a:r>
              <a:rPr lang="en-US" sz="4400" dirty="0"/>
              <a:t>II Peter 3:8-9</a:t>
            </a:r>
          </a:p>
          <a:p>
            <a:pPr lvl="1"/>
            <a:r>
              <a:rPr lang="en-US" sz="4800" dirty="0"/>
              <a:t>Rather it is what is next on the calendar of events</a:t>
            </a:r>
          </a:p>
          <a:p>
            <a:pPr lvl="1"/>
            <a:r>
              <a:rPr lang="en-US" sz="4800" dirty="0"/>
              <a:t>Communicated by His angel</a:t>
            </a:r>
          </a:p>
        </p:txBody>
      </p:sp>
    </p:spTree>
    <p:extLst>
      <p:ext uri="{BB962C8B-B14F-4D97-AF65-F5344CB8AC3E}">
        <p14:creationId xmlns:p14="http://schemas.microsoft.com/office/powerpoint/2010/main" val="1208703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C4A4D-7D98-F34E-AB2B-BE59E27CA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err="1">
                <a:latin typeface="+mn-lt"/>
              </a:rPr>
              <a:t>Apokalupsis</a:t>
            </a:r>
            <a:endParaRPr lang="en-US" sz="48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54ACAB-CB1C-924B-8601-10E90DF48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92500" lnSpcReduction="10000"/>
          </a:bodyPr>
          <a:lstStyle/>
          <a:p>
            <a:r>
              <a:rPr lang="en-US" sz="4800" dirty="0"/>
              <a:t>Acts 7:51-53</a:t>
            </a:r>
          </a:p>
          <a:p>
            <a:pPr lvl="1"/>
            <a:r>
              <a:rPr lang="en-US" sz="4400" dirty="0"/>
              <a:t>Law was given by angels</a:t>
            </a:r>
          </a:p>
          <a:p>
            <a:r>
              <a:rPr lang="en-US" sz="4800" dirty="0"/>
              <a:t>Luke 2:8-15</a:t>
            </a:r>
          </a:p>
          <a:p>
            <a:pPr lvl="1"/>
            <a:r>
              <a:rPr lang="en-US" sz="4400" dirty="0"/>
              <a:t>Birth of Christ announced by angels</a:t>
            </a:r>
          </a:p>
          <a:p>
            <a:r>
              <a:rPr lang="en-US" sz="4800" dirty="0"/>
              <a:t>Matthew 4:1-11</a:t>
            </a:r>
          </a:p>
          <a:p>
            <a:pPr lvl="1"/>
            <a:r>
              <a:rPr lang="en-US" sz="4400" dirty="0"/>
              <a:t>Ministered to by angels</a:t>
            </a:r>
          </a:p>
          <a:p>
            <a:r>
              <a:rPr lang="en-US" sz="4800" dirty="0"/>
              <a:t>Now the message of revelation</a:t>
            </a:r>
          </a:p>
          <a:p>
            <a:pPr lvl="1"/>
            <a:r>
              <a:rPr lang="en-US" sz="4400" dirty="0"/>
              <a:t>Given to John</a:t>
            </a:r>
          </a:p>
        </p:txBody>
      </p:sp>
    </p:spTree>
    <p:extLst>
      <p:ext uri="{BB962C8B-B14F-4D97-AF65-F5344CB8AC3E}">
        <p14:creationId xmlns:p14="http://schemas.microsoft.com/office/powerpoint/2010/main" val="2907111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78E00-7A42-1743-89A9-AC1E032C3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err="1">
                <a:latin typeface="+mn-lt"/>
              </a:rPr>
              <a:t>Apokalupsis</a:t>
            </a:r>
            <a:endParaRPr lang="en-US" sz="48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BA0E89-45C5-B048-B546-30833926EA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800" dirty="0"/>
              <a:t>Message… Revelation 1:3</a:t>
            </a:r>
          </a:p>
          <a:p>
            <a:pPr lvl="1"/>
            <a:r>
              <a:rPr lang="en-US" sz="4400" dirty="0"/>
              <a:t>Blessings to those who</a:t>
            </a:r>
          </a:p>
          <a:p>
            <a:pPr lvl="2"/>
            <a:r>
              <a:rPr lang="en-US" sz="4400" dirty="0"/>
              <a:t>Read, hear and heed the things</a:t>
            </a:r>
          </a:p>
          <a:p>
            <a:r>
              <a:rPr lang="en-US" sz="5200" dirty="0"/>
              <a:t>What things?</a:t>
            </a:r>
          </a:p>
          <a:p>
            <a:pPr lvl="1"/>
            <a:r>
              <a:rPr lang="en-US" sz="4800" dirty="0"/>
              <a:t>Grace and Peace from Him</a:t>
            </a:r>
          </a:p>
          <a:p>
            <a:pPr lvl="1"/>
            <a:r>
              <a:rPr lang="en-US" sz="4800" dirty="0"/>
              <a:t>Who is, who was, who is to come</a:t>
            </a:r>
          </a:p>
        </p:txBody>
      </p:sp>
    </p:spTree>
    <p:extLst>
      <p:ext uri="{BB962C8B-B14F-4D97-AF65-F5344CB8AC3E}">
        <p14:creationId xmlns:p14="http://schemas.microsoft.com/office/powerpoint/2010/main" val="1037004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09375-6B4F-AD44-9423-0845F73D1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err="1">
                <a:latin typeface="+mn-lt"/>
              </a:rPr>
              <a:t>Apokalupsis</a:t>
            </a:r>
            <a:endParaRPr lang="en-US" sz="48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8C446-009E-DF40-9923-E08A6DEDC4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en-US" sz="4800" dirty="0"/>
              <a:t>What do you notice as strange in this schedule of events?</a:t>
            </a:r>
          </a:p>
          <a:p>
            <a:pPr lvl="1"/>
            <a:r>
              <a:rPr lang="en-US" sz="4400" dirty="0"/>
              <a:t>The schedule is not chronological</a:t>
            </a:r>
          </a:p>
          <a:p>
            <a:r>
              <a:rPr lang="en-US" sz="4800" dirty="0"/>
              <a:t>Why?</a:t>
            </a:r>
          </a:p>
          <a:p>
            <a:pPr lvl="1"/>
            <a:r>
              <a:rPr lang="en-US" sz="4400" dirty="0"/>
              <a:t>Jesus Christ is no longer the Babe in the manger</a:t>
            </a:r>
          </a:p>
          <a:p>
            <a:pPr lvl="1"/>
            <a:r>
              <a:rPr lang="en-US" sz="4400" dirty="0"/>
              <a:t>Hark the Herald Angels sing</a:t>
            </a:r>
          </a:p>
        </p:txBody>
      </p:sp>
    </p:spTree>
    <p:extLst>
      <p:ext uri="{BB962C8B-B14F-4D97-AF65-F5344CB8AC3E}">
        <p14:creationId xmlns:p14="http://schemas.microsoft.com/office/powerpoint/2010/main" val="1344817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E5780-1881-F84B-BD6D-A17C4AFE3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err="1">
                <a:latin typeface="+mn-lt"/>
              </a:rPr>
              <a:t>Apokalupsis</a:t>
            </a:r>
            <a:endParaRPr lang="en-US" sz="48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187587-C94E-5C49-B7B8-D120CD7E63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en-US" sz="4800" dirty="0"/>
              <a:t>He is… Revelation 1:5</a:t>
            </a:r>
          </a:p>
          <a:p>
            <a:pPr lvl="1"/>
            <a:r>
              <a:rPr lang="en-US" sz="4400" dirty="0"/>
              <a:t>Faithful witness</a:t>
            </a:r>
          </a:p>
          <a:p>
            <a:pPr lvl="1"/>
            <a:r>
              <a:rPr lang="en-US" sz="4400" dirty="0"/>
              <a:t>Firstborn from the dead</a:t>
            </a:r>
          </a:p>
          <a:p>
            <a:pPr lvl="1"/>
            <a:r>
              <a:rPr lang="en-US" sz="4400" dirty="0"/>
              <a:t>Ruler of the kings of the earth</a:t>
            </a:r>
          </a:p>
          <a:p>
            <a:pPr lvl="1"/>
            <a:r>
              <a:rPr lang="en-US" sz="4400" dirty="0"/>
              <a:t>He loves us, released us from our sins</a:t>
            </a:r>
          </a:p>
          <a:p>
            <a:pPr lvl="1"/>
            <a:r>
              <a:rPr lang="en-US" sz="4400" dirty="0"/>
              <a:t>Made us into a kingdom, priests to God </a:t>
            </a:r>
          </a:p>
          <a:p>
            <a:pPr lvl="1"/>
            <a:r>
              <a:rPr lang="en-US" sz="4400" dirty="0"/>
              <a:t>He is coming back again</a:t>
            </a:r>
          </a:p>
        </p:txBody>
      </p:sp>
    </p:spTree>
    <p:extLst>
      <p:ext uri="{BB962C8B-B14F-4D97-AF65-F5344CB8AC3E}">
        <p14:creationId xmlns:p14="http://schemas.microsoft.com/office/powerpoint/2010/main" val="744462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FB2F2-141C-5D4D-A1C6-2290CAF08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err="1">
                <a:latin typeface="+mn-lt"/>
              </a:rPr>
              <a:t>Apokalupsis</a:t>
            </a:r>
            <a:endParaRPr lang="en-US" sz="48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4AE159-53F8-4341-ABFB-9D077AD76B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Revelation 1:12-19</a:t>
            </a:r>
          </a:p>
          <a:p>
            <a:pPr lvl="1"/>
            <a:r>
              <a:rPr lang="en-US" sz="4400" dirty="0"/>
              <a:t>Yes… He was veiled in flesh</a:t>
            </a:r>
          </a:p>
          <a:p>
            <a:r>
              <a:rPr lang="en-US" sz="4800" dirty="0"/>
              <a:t>Now He is, He is, He is</a:t>
            </a:r>
          </a:p>
          <a:p>
            <a:pPr lvl="1"/>
            <a:r>
              <a:rPr lang="en-US" sz="4400" dirty="0"/>
              <a:t>Revelation 5</a:t>
            </a:r>
          </a:p>
          <a:p>
            <a:r>
              <a:rPr lang="en-US" sz="4800" dirty="0"/>
              <a:t>That is whom we rejoice over at Christmas</a:t>
            </a:r>
          </a:p>
        </p:txBody>
      </p:sp>
    </p:spTree>
    <p:extLst>
      <p:ext uri="{BB962C8B-B14F-4D97-AF65-F5344CB8AC3E}">
        <p14:creationId xmlns:p14="http://schemas.microsoft.com/office/powerpoint/2010/main" val="3791327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2322</TotalTime>
  <Words>264</Words>
  <Application>Microsoft Office PowerPoint</Application>
  <PresentationFormat>Widescreen</PresentationFormat>
  <Paragraphs>62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Apokalupis</vt:lpstr>
      <vt:lpstr>Apokalupsis</vt:lpstr>
      <vt:lpstr>Apokalupsis</vt:lpstr>
      <vt:lpstr>Apokalupsis</vt:lpstr>
      <vt:lpstr>Apokalupsis</vt:lpstr>
      <vt:lpstr>Apokalupsis</vt:lpstr>
      <vt:lpstr>Apokalupsis</vt:lpstr>
      <vt:lpstr>Apokalupsis</vt:lpstr>
      <vt:lpstr>Apokalupsis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Apokalupis</dc:title>
  <dc:creator>Larry Hoekstra</dc:creator>
  <cp:lastModifiedBy>Al Trepczyk</cp:lastModifiedBy>
  <cp:revision>10</cp:revision>
  <dcterms:created xsi:type="dcterms:W3CDTF">2019-12-14T22:42:18Z</dcterms:created>
  <dcterms:modified xsi:type="dcterms:W3CDTF">2020-01-04T00:18:06Z</dcterms:modified>
</cp:coreProperties>
</file>