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21"/>
    <p:restoredTop sz="94599"/>
  </p:normalViewPr>
  <p:slideViewPr>
    <p:cSldViewPr snapToGrid="0" snapToObjects="1">
      <p:cViewPr varScale="1">
        <p:scale>
          <a:sx n="82" d="100"/>
          <a:sy n="82" d="100"/>
        </p:scale>
        <p:origin x="50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8B5D1-14C6-5DF2-C3E3-E473313E67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651F86-70DF-FC63-02E8-A011299FEB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BEB65-3DD6-6D9B-2E52-3E8E96571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6E40F8-BFDD-C6D3-FE78-43804BFDE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4046-81CC-F662-443B-C20A3B648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83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DC987-4B03-F79F-1468-64BBDBE83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FD25A2-9B59-EDA4-4B0F-E102B8057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CF27C-7864-126C-3AE5-3C8C71D06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821FBE-9613-68F4-9778-E8A639B5C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3E453-1AFA-05EE-4722-1E8216EA9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3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72BC69-8104-85E9-488F-B5D66FC56D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372C4-F07E-2FF1-54A5-2C1D33E585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53BD3-CA38-CC7E-CF5C-702CAA4AC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87076B-26DF-4229-7D87-AD419A26F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D61A06-6585-08D6-6C34-6A3433BD9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21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7F981-8603-0AD0-13F1-AC7E8E105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81B51-1D3F-EC06-8CC9-31A7D8A6B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68DD5-877B-7F1B-2561-F275006BC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BD2EE-BE9A-9156-E729-DDB353128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8F5C0-7512-43BC-FBBD-7B19B484F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54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30677-6E9E-11E0-01DF-E77A9AAC1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07087D-732E-C6E3-B563-D441507295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2B46E-2CCD-502D-3992-A742569B9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B26A8-BB77-212A-A525-AAF828991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CEB86-DF5A-EC05-BA45-BFCE3A4B4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86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B2373-946B-2C0C-F1D5-66DFB1139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989D2-4262-C1B7-155C-7921C5708E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102E18-9032-B872-424F-0705718E5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77161C-A563-D76B-7CB1-94B118110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243DF3-7576-F60F-CFE7-CC5DD1C2B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5B27C7-9A23-5582-53FE-B70F98608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55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C28F0-4B41-96DD-CCD1-39CA941ED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20DB7B-6ED1-D177-9570-5DB1216CB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AF0E7-ED74-0A9A-AA5A-1919D49EB2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5881D0-0488-D817-4F5C-6B213AB20A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F149EA-120E-760E-FD81-3646E7356C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04035A-97B5-2F7F-C412-271270534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10F7F9-4754-37AC-BB83-3F8CCDAE7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0C2D4F-3A2A-A4A9-7908-84506F720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6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79085-0330-0E1C-890B-F8ED88AD9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457C14-CE02-09B7-749D-5DA210EF6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CE8F84-E859-CBB0-A066-7D3CE9A93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3C2FE8-E4BC-9E33-5B29-289820E16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1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86A582-E3E6-0E9F-0AA8-F0635DD36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6BCC00-DB10-19E8-7887-1C7945E48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0473B1-8078-E827-0B1F-193F313CE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61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A2610-89F6-0A74-67D2-BB4C8FE7B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86B43-FCF7-4F58-1A26-376BC6313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36DCCC-400B-170D-8D2F-B9E9B8DF2B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968AA-9DF0-540F-0AE5-00DAC0CB3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5D86EB-BFFF-E969-3349-A61B43EE1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E64657-633A-17DE-510B-5C00D8814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4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E72C9-D2F3-D007-8094-9898440AB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2BCB5D-799F-F004-18CC-5DB98C643A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1F2E34-1E12-4FE1-F71A-D1D5AE3F1F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E6218F-F75F-AC76-AE55-EE1AB458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E90AAF-D262-D850-EB69-C1176A1B5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112BAD-5C0C-2C99-F47B-CE72BE817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560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985E94-66C0-2434-4AB8-695E02CD3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B787E3-F31C-6EB9-607F-C7EF3E4AA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D4A5F-E927-32AF-49D6-89F2185B1C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176EB-2815-E84E-8F31-251B1E5481AC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D0DAD-AFD5-86B3-9C21-5F99411945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3ED4C-AD0F-C294-0F9C-EDDB590AC6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57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82507-F250-D9C0-0A7C-0F2D1F7B3E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25421"/>
          </a:xfrm>
        </p:spPr>
        <p:txBody>
          <a:bodyPr/>
          <a:lstStyle/>
          <a:p>
            <a:r>
              <a:rPr lang="en-US" b="1" dirty="0"/>
              <a:t>The Man Believed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290D8C-EAA7-882D-6A56-63108ADA87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4400" dirty="0"/>
              <a:t>John 4: 46-54</a:t>
            </a:r>
          </a:p>
        </p:txBody>
      </p:sp>
    </p:spTree>
    <p:extLst>
      <p:ext uri="{BB962C8B-B14F-4D97-AF65-F5344CB8AC3E}">
        <p14:creationId xmlns:p14="http://schemas.microsoft.com/office/powerpoint/2010/main" val="2954358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D23C2-59DE-92F3-E994-3A0FDA6DB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Man Believed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D31BC-E058-E68B-185A-409DE3361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2238"/>
            <a:ext cx="10515600" cy="5205445"/>
          </a:xfrm>
        </p:spPr>
        <p:txBody>
          <a:bodyPr>
            <a:normAutofit fontScale="92500"/>
          </a:bodyPr>
          <a:lstStyle/>
          <a:p>
            <a:r>
              <a:rPr lang="en-US" sz="4400" dirty="0"/>
              <a:t>I Corinthians 10: 31-11: 1</a:t>
            </a:r>
          </a:p>
          <a:p>
            <a:pPr lvl="1"/>
            <a:r>
              <a:rPr lang="en-US" sz="4000" dirty="0"/>
              <a:t>It is as simple as eating and drinking</a:t>
            </a:r>
          </a:p>
          <a:p>
            <a:pPr lvl="2"/>
            <a:r>
              <a:rPr lang="en-US" sz="3600" dirty="0"/>
              <a:t>Give no offense</a:t>
            </a:r>
          </a:p>
          <a:p>
            <a:pPr lvl="2"/>
            <a:r>
              <a:rPr lang="en-US" sz="3600" dirty="0"/>
              <a:t>Romans 12: 17-21… written by Paul (II Corinthians 11)</a:t>
            </a:r>
          </a:p>
          <a:p>
            <a:pPr lvl="1"/>
            <a:r>
              <a:rPr lang="en-US" sz="4000" dirty="0"/>
              <a:t>I Corinthians 10: 33… Not seeking my own profit…</a:t>
            </a:r>
          </a:p>
          <a:p>
            <a:pPr lvl="1"/>
            <a:r>
              <a:rPr lang="en-US" sz="4000" dirty="0"/>
              <a:t>So that they may be saved</a:t>
            </a:r>
          </a:p>
          <a:p>
            <a:r>
              <a:rPr lang="en-US" sz="4400" dirty="0"/>
              <a:t>For that reason</a:t>
            </a:r>
          </a:p>
          <a:p>
            <a:r>
              <a:rPr lang="en-US" sz="4400" dirty="0"/>
              <a:t>I will imitate Christ</a:t>
            </a:r>
          </a:p>
        </p:txBody>
      </p:sp>
    </p:spTree>
    <p:extLst>
      <p:ext uri="{BB962C8B-B14F-4D97-AF65-F5344CB8AC3E}">
        <p14:creationId xmlns:p14="http://schemas.microsoft.com/office/powerpoint/2010/main" val="875101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703E4-AC3C-A707-177E-BEC30AFB4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Man Believed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4C9F5-236C-B63F-BA41-E12989C86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4021"/>
            <a:ext cx="10515600" cy="5263979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/>
              <a:t>When we first started out our study of John</a:t>
            </a:r>
          </a:p>
          <a:p>
            <a:pPr lvl="1"/>
            <a:r>
              <a:rPr lang="en-US" sz="4000" dirty="0"/>
              <a:t>The main text for understanding this book</a:t>
            </a:r>
          </a:p>
          <a:p>
            <a:pPr lvl="2"/>
            <a:r>
              <a:rPr lang="en-US" sz="4000" dirty="0"/>
              <a:t>John 20: 31</a:t>
            </a:r>
          </a:p>
          <a:p>
            <a:pPr lvl="2"/>
            <a:r>
              <a:rPr lang="en-US" sz="4000" dirty="0"/>
              <a:t>This text should be burned into our brains whenever we study the Gospel of John</a:t>
            </a:r>
          </a:p>
          <a:p>
            <a:r>
              <a:rPr lang="en-US" sz="4400" dirty="0"/>
              <a:t>You will find the word “believe” frequently</a:t>
            </a:r>
          </a:p>
          <a:p>
            <a:pPr lvl="1"/>
            <a:r>
              <a:rPr lang="en-US" sz="4000" dirty="0" err="1"/>
              <a:t>Pisteuo</a:t>
            </a:r>
            <a:r>
              <a:rPr lang="en-US" sz="4000" dirty="0"/>
              <a:t>… Greek is used more than 100 times</a:t>
            </a:r>
          </a:p>
          <a:p>
            <a:pPr lvl="1"/>
            <a:r>
              <a:rPr lang="en-US" sz="4000" dirty="0"/>
              <a:t>Note John 3: 15-18</a:t>
            </a:r>
          </a:p>
          <a:p>
            <a:pPr lvl="1"/>
            <a:r>
              <a:rPr lang="en-US" sz="4000" dirty="0"/>
              <a:t>Believe and have eternal life</a:t>
            </a:r>
          </a:p>
          <a:p>
            <a:pPr lvl="1"/>
            <a:r>
              <a:rPr lang="en-US" sz="4000" dirty="0"/>
              <a:t>Do not believe and be condemned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64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74702-AB2F-7B14-3FA8-63A82B11C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Man Believed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87317-065C-E7B2-9BB8-20DB1595F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3957"/>
            <a:ext cx="10515600" cy="5474043"/>
          </a:xfrm>
        </p:spPr>
        <p:txBody>
          <a:bodyPr>
            <a:normAutofit/>
          </a:bodyPr>
          <a:lstStyle/>
          <a:p>
            <a:r>
              <a:rPr lang="en-US" sz="4400" dirty="0"/>
              <a:t>Why is this so important for us to know?</a:t>
            </a:r>
          </a:p>
          <a:p>
            <a:pPr lvl="1"/>
            <a:r>
              <a:rPr lang="en-US" sz="4000" dirty="0"/>
              <a:t>Is just believing that Jesus lived enough?</a:t>
            </a:r>
          </a:p>
          <a:p>
            <a:pPr lvl="1"/>
            <a:r>
              <a:rPr lang="en-US" sz="4000" dirty="0"/>
              <a:t>What about believing that He did miracles?</a:t>
            </a:r>
          </a:p>
          <a:p>
            <a:pPr lvl="1"/>
            <a:r>
              <a:rPr lang="en-US" sz="4000" dirty="0"/>
              <a:t>John records</a:t>
            </a:r>
          </a:p>
          <a:p>
            <a:pPr lvl="2"/>
            <a:r>
              <a:rPr lang="en-US" sz="3600" dirty="0"/>
              <a:t>Healing of the man at the pool (Chapter 5)</a:t>
            </a:r>
          </a:p>
          <a:p>
            <a:pPr lvl="2"/>
            <a:r>
              <a:rPr lang="en-US" sz="3600" dirty="0"/>
              <a:t>Feeding of the 5,000 (Chapter 6)</a:t>
            </a:r>
          </a:p>
          <a:p>
            <a:pPr lvl="2"/>
            <a:r>
              <a:rPr lang="en-US" sz="3600" dirty="0"/>
              <a:t>Jesus walks on the water (Chapter 6)</a:t>
            </a:r>
          </a:p>
          <a:p>
            <a:pPr lvl="2"/>
            <a:r>
              <a:rPr lang="en-US" sz="3600" dirty="0"/>
              <a:t>Healing of man born blind (Chapter 9)</a:t>
            </a:r>
          </a:p>
          <a:p>
            <a:pPr lvl="1"/>
            <a:r>
              <a:rPr lang="en-US" sz="4000" dirty="0"/>
              <a:t>And no one questioned His ability to do so?</a:t>
            </a:r>
          </a:p>
        </p:txBody>
      </p:sp>
    </p:spTree>
    <p:extLst>
      <p:ext uri="{BB962C8B-B14F-4D97-AF65-F5344CB8AC3E}">
        <p14:creationId xmlns:p14="http://schemas.microsoft.com/office/powerpoint/2010/main" val="266915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7E32D-5AEF-37C9-2A89-B7EFEF598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Man Believed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7877C-2092-B208-6D31-FB913D092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3893"/>
            <a:ext cx="10515600" cy="5684108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John 4: 46-54</a:t>
            </a:r>
          </a:p>
          <a:p>
            <a:pPr lvl="1"/>
            <a:r>
              <a:rPr lang="en-US" sz="4000" dirty="0"/>
              <a:t>Note John 4: 48</a:t>
            </a:r>
          </a:p>
          <a:p>
            <a:pPr lvl="2"/>
            <a:r>
              <a:rPr lang="en-US" sz="3600" dirty="0"/>
              <a:t>Unless you see signs</a:t>
            </a:r>
          </a:p>
          <a:p>
            <a:pPr lvl="2"/>
            <a:r>
              <a:rPr lang="en-US" sz="3600" dirty="0"/>
              <a:t>You simply will not believe???</a:t>
            </a:r>
          </a:p>
          <a:p>
            <a:r>
              <a:rPr lang="en-US" sz="4400" dirty="0"/>
              <a:t>What are we to learn from verse 48?</a:t>
            </a:r>
          </a:p>
          <a:p>
            <a:pPr lvl="1"/>
            <a:r>
              <a:rPr lang="en-US" sz="4000" dirty="0"/>
              <a:t>There are some who will follow Jesus</a:t>
            </a:r>
          </a:p>
          <a:p>
            <a:pPr lvl="2"/>
            <a:r>
              <a:rPr lang="en-US" sz="3600" dirty="0"/>
              <a:t>Only for what they can receive/get from Him</a:t>
            </a:r>
          </a:p>
          <a:p>
            <a:pPr lvl="2"/>
            <a:r>
              <a:rPr lang="en-US" sz="3600" dirty="0"/>
              <a:t>On this earth</a:t>
            </a:r>
          </a:p>
          <a:p>
            <a:pPr lvl="1"/>
            <a:r>
              <a:rPr lang="en-US" sz="4000" dirty="0"/>
              <a:t>There are others</a:t>
            </a:r>
          </a:p>
          <a:p>
            <a:pPr lvl="2"/>
            <a:r>
              <a:rPr lang="en-US" sz="3600" dirty="0"/>
              <a:t>Who will only go to Jesus when things are bad</a:t>
            </a:r>
          </a:p>
        </p:txBody>
      </p:sp>
    </p:spTree>
    <p:extLst>
      <p:ext uri="{BB962C8B-B14F-4D97-AF65-F5344CB8AC3E}">
        <p14:creationId xmlns:p14="http://schemas.microsoft.com/office/powerpoint/2010/main" val="1194116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50B4F-80DB-F9E0-608E-1029F5DD9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Man Believed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C3B0B-1E81-37C1-0AF1-25D28E471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4530"/>
            <a:ext cx="10515600" cy="5523470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Finally… John 10: 24-26</a:t>
            </a:r>
          </a:p>
          <a:p>
            <a:pPr lvl="1"/>
            <a:r>
              <a:rPr lang="en-US" sz="4000" dirty="0"/>
              <a:t>Miracles never lead a person to salvation</a:t>
            </a:r>
          </a:p>
          <a:p>
            <a:r>
              <a:rPr lang="en-US" sz="4400" dirty="0"/>
              <a:t>What else are we to learn from this passage</a:t>
            </a:r>
          </a:p>
          <a:p>
            <a:pPr lvl="1"/>
            <a:r>
              <a:rPr lang="en-US" sz="4000" dirty="0"/>
              <a:t>John 4: 46</a:t>
            </a:r>
          </a:p>
          <a:p>
            <a:pPr lvl="2"/>
            <a:r>
              <a:rPr lang="en-US" sz="3600" dirty="0"/>
              <a:t>There was a royal official</a:t>
            </a:r>
          </a:p>
          <a:p>
            <a:pPr lvl="2"/>
            <a:r>
              <a:rPr lang="en-US" sz="3600" dirty="0"/>
              <a:t>Just the opposite of the woman at the well</a:t>
            </a:r>
          </a:p>
          <a:p>
            <a:pPr lvl="1"/>
            <a:r>
              <a:rPr lang="en-US" sz="4000" dirty="0"/>
              <a:t>Reminding us that the Gospel is for everyone</a:t>
            </a:r>
          </a:p>
          <a:p>
            <a:pPr lvl="1"/>
            <a:r>
              <a:rPr lang="en-US" sz="4000" dirty="0"/>
              <a:t> But who was king in Capernaum?</a:t>
            </a:r>
          </a:p>
          <a:p>
            <a:pPr lvl="2"/>
            <a:r>
              <a:rPr lang="en-US" sz="3600" dirty="0"/>
              <a:t>None other than Herod</a:t>
            </a:r>
          </a:p>
          <a:p>
            <a:pPr lvl="2"/>
            <a:r>
              <a:rPr lang="en-US" sz="3600" dirty="0"/>
              <a:t>The one who had JTB beheaded</a:t>
            </a:r>
          </a:p>
        </p:txBody>
      </p:sp>
    </p:spTree>
    <p:extLst>
      <p:ext uri="{BB962C8B-B14F-4D97-AF65-F5344CB8AC3E}">
        <p14:creationId xmlns:p14="http://schemas.microsoft.com/office/powerpoint/2010/main" val="367302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8E032-AE89-5A75-5C1D-342BBE792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Man Believed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22C85-0B17-CB24-EFD0-D602D479B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9881"/>
            <a:ext cx="10515600" cy="5338119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/>
              <a:t>What does this information mean to us?</a:t>
            </a:r>
          </a:p>
          <a:p>
            <a:pPr lvl="1"/>
            <a:r>
              <a:rPr lang="en-US" sz="4000" dirty="0"/>
              <a:t>Circumstances do not dictate faith</a:t>
            </a:r>
          </a:p>
          <a:p>
            <a:r>
              <a:rPr lang="en-US" sz="4400" dirty="0"/>
              <a:t>What then is saving faith?</a:t>
            </a:r>
          </a:p>
          <a:p>
            <a:pPr lvl="1"/>
            <a:r>
              <a:rPr lang="en-US" sz="4000" dirty="0"/>
              <a:t>Hebrews 11: 1</a:t>
            </a:r>
          </a:p>
          <a:p>
            <a:pPr lvl="1"/>
            <a:r>
              <a:rPr lang="en-US" sz="4000" dirty="0"/>
              <a:t>Now faith is</a:t>
            </a:r>
          </a:p>
          <a:p>
            <a:pPr lvl="2"/>
            <a:r>
              <a:rPr lang="en-US" sz="3600" dirty="0"/>
              <a:t>“Assurance”</a:t>
            </a:r>
          </a:p>
          <a:p>
            <a:pPr lvl="2"/>
            <a:r>
              <a:rPr lang="en-US" sz="3600" dirty="0"/>
              <a:t>From the Greek “</a:t>
            </a:r>
            <a:r>
              <a:rPr lang="en-US" sz="3600" dirty="0" err="1"/>
              <a:t>hupostasis</a:t>
            </a:r>
            <a:r>
              <a:rPr lang="en-US" sz="3600" dirty="0"/>
              <a:t>”</a:t>
            </a:r>
          </a:p>
          <a:p>
            <a:pPr lvl="2"/>
            <a:r>
              <a:rPr lang="en-US" sz="3600" dirty="0" err="1"/>
              <a:t>Hupo</a:t>
            </a:r>
            <a:r>
              <a:rPr lang="en-US" sz="3600" dirty="0"/>
              <a:t>… meaning under</a:t>
            </a:r>
          </a:p>
          <a:p>
            <a:pPr lvl="2"/>
            <a:r>
              <a:rPr lang="en-US" sz="3600" dirty="0"/>
              <a:t>Stasis… meaning foundation or unchanging</a:t>
            </a:r>
          </a:p>
          <a:p>
            <a:r>
              <a:rPr lang="en-US" sz="4400" dirty="0"/>
              <a:t>John 4: 50…</a:t>
            </a:r>
          </a:p>
          <a:p>
            <a:pPr lvl="1"/>
            <a:r>
              <a:rPr lang="en-US" sz="4000" dirty="0"/>
              <a:t>The man believed the Word that Jesus spoke</a:t>
            </a:r>
          </a:p>
        </p:txBody>
      </p:sp>
    </p:spTree>
    <p:extLst>
      <p:ext uri="{BB962C8B-B14F-4D97-AF65-F5344CB8AC3E}">
        <p14:creationId xmlns:p14="http://schemas.microsoft.com/office/powerpoint/2010/main" val="119503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F87AB-BFE0-F829-05D0-3E796460C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680519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The Man Believed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18E0E-F713-312E-8D74-72EEA5ADE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1027"/>
            <a:ext cx="10515600" cy="5436974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/>
              <a:t>Matthew 7: 24-29</a:t>
            </a:r>
          </a:p>
          <a:p>
            <a:pPr lvl="1"/>
            <a:r>
              <a:rPr lang="en-US" sz="4000" dirty="0"/>
              <a:t>Foolish man built his ”foundation” on sand</a:t>
            </a:r>
          </a:p>
          <a:p>
            <a:pPr lvl="2"/>
            <a:r>
              <a:rPr lang="en-US" sz="3600" dirty="0"/>
              <a:t>What does that mean to you and me?</a:t>
            </a:r>
          </a:p>
          <a:p>
            <a:pPr lvl="2"/>
            <a:r>
              <a:rPr lang="en-US" sz="3600" dirty="0"/>
              <a:t>Foolish people</a:t>
            </a:r>
          </a:p>
          <a:p>
            <a:pPr lvl="3"/>
            <a:r>
              <a:rPr lang="en-US" sz="3400" dirty="0"/>
              <a:t>“Follow their heart”</a:t>
            </a:r>
          </a:p>
          <a:p>
            <a:pPr lvl="3"/>
            <a:r>
              <a:rPr lang="en-US" sz="3400" dirty="0"/>
              <a:t>“Governed by their emotions”</a:t>
            </a:r>
          </a:p>
          <a:p>
            <a:r>
              <a:rPr lang="en-US" sz="4400" dirty="0"/>
              <a:t>Wise men</a:t>
            </a:r>
          </a:p>
          <a:p>
            <a:pPr lvl="1"/>
            <a:r>
              <a:rPr lang="en-US" sz="4000" dirty="0"/>
              <a:t>Build upon the “</a:t>
            </a:r>
            <a:r>
              <a:rPr lang="en-US" sz="4000" dirty="0" err="1"/>
              <a:t>hupostasis</a:t>
            </a:r>
            <a:r>
              <a:rPr lang="en-US" sz="4000" dirty="0"/>
              <a:t>” of Jesus Word</a:t>
            </a:r>
          </a:p>
          <a:p>
            <a:pPr lvl="2"/>
            <a:r>
              <a:rPr lang="en-US" sz="3600" dirty="0"/>
              <a:t>II Corinthians 11: 23-29</a:t>
            </a:r>
          </a:p>
          <a:p>
            <a:pPr lvl="2"/>
            <a:r>
              <a:rPr lang="en-US" sz="3600" dirty="0"/>
              <a:t>Proverbs 3: 5-6</a:t>
            </a:r>
          </a:p>
          <a:p>
            <a:pPr lvl="3"/>
            <a:r>
              <a:rPr lang="en-US" sz="3400" dirty="0"/>
              <a:t>Note… straight… not smooth</a:t>
            </a:r>
          </a:p>
        </p:txBody>
      </p:sp>
    </p:spTree>
    <p:extLst>
      <p:ext uri="{BB962C8B-B14F-4D97-AF65-F5344CB8AC3E}">
        <p14:creationId xmlns:p14="http://schemas.microsoft.com/office/powerpoint/2010/main" val="122100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35BB3-3344-EC33-C640-C90F0988A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Man Believed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3E1B2-1B75-F3A2-A94D-438230D8B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9307"/>
            <a:ext cx="10515600" cy="5288693"/>
          </a:xfrm>
        </p:spPr>
        <p:txBody>
          <a:bodyPr>
            <a:normAutofit/>
          </a:bodyPr>
          <a:lstStyle/>
          <a:p>
            <a:r>
              <a:rPr lang="en-US" sz="4400" dirty="0"/>
              <a:t>Hebrews 11: 1</a:t>
            </a:r>
          </a:p>
          <a:p>
            <a:pPr lvl="1"/>
            <a:r>
              <a:rPr lang="en-US" sz="4000" dirty="0"/>
              <a:t>Assurance of things hoped for</a:t>
            </a:r>
          </a:p>
          <a:p>
            <a:pPr lvl="2"/>
            <a:r>
              <a:rPr lang="en-US" sz="3600" dirty="0"/>
              <a:t>II Corinthians 4: 16-18</a:t>
            </a:r>
          </a:p>
          <a:p>
            <a:pPr lvl="1"/>
            <a:r>
              <a:rPr lang="en-US" sz="4000" dirty="0"/>
              <a:t>Wise men live like this!!!!</a:t>
            </a:r>
          </a:p>
          <a:p>
            <a:r>
              <a:rPr lang="en-US" sz="4400" dirty="0"/>
              <a:t>John 4: 50</a:t>
            </a:r>
          </a:p>
          <a:p>
            <a:pPr lvl="1"/>
            <a:r>
              <a:rPr lang="en-US" sz="4000" dirty="0"/>
              <a:t>“and started off”</a:t>
            </a:r>
          </a:p>
          <a:p>
            <a:pPr lvl="2"/>
            <a:r>
              <a:rPr lang="en-US" sz="3600" dirty="0"/>
              <a:t>True faith requires action</a:t>
            </a:r>
          </a:p>
          <a:p>
            <a:pPr lvl="2"/>
            <a:r>
              <a:rPr lang="en-US" sz="3600" dirty="0"/>
              <a:t>James 2: 14-17</a:t>
            </a:r>
          </a:p>
        </p:txBody>
      </p:sp>
    </p:spTree>
    <p:extLst>
      <p:ext uri="{BB962C8B-B14F-4D97-AF65-F5344CB8AC3E}">
        <p14:creationId xmlns:p14="http://schemas.microsoft.com/office/powerpoint/2010/main" val="255043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20B16-EDFC-DA36-8D75-A7670D345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Man Believed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83674-B256-C78A-A07D-1ED09B11D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4595"/>
            <a:ext cx="10515600" cy="5313406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John 4: 53</a:t>
            </a:r>
          </a:p>
          <a:p>
            <a:pPr lvl="1"/>
            <a:r>
              <a:rPr lang="en-US" sz="4000" dirty="0"/>
              <a:t>Next Sunday is Father’s Day</a:t>
            </a:r>
          </a:p>
          <a:p>
            <a:pPr lvl="2"/>
            <a:r>
              <a:rPr lang="en-US" sz="3600" dirty="0"/>
              <a:t>Note… He himself believed</a:t>
            </a:r>
          </a:p>
          <a:p>
            <a:pPr lvl="2"/>
            <a:r>
              <a:rPr lang="en-US" sz="3600" dirty="0"/>
              <a:t>And his whole family followed</a:t>
            </a:r>
          </a:p>
          <a:p>
            <a:r>
              <a:rPr lang="en-US" sz="4400" dirty="0"/>
              <a:t>What are we to learn from this?</a:t>
            </a:r>
          </a:p>
          <a:p>
            <a:pPr lvl="1"/>
            <a:r>
              <a:rPr lang="en-US" sz="4000" dirty="0"/>
              <a:t>Someone is always watching you if you are a believer</a:t>
            </a:r>
          </a:p>
          <a:p>
            <a:pPr lvl="1"/>
            <a:r>
              <a:rPr lang="en-US" sz="4000" dirty="0"/>
              <a:t>Always looking for a example…</a:t>
            </a:r>
          </a:p>
          <a:p>
            <a:pPr lvl="1"/>
            <a:r>
              <a:rPr lang="en-US" sz="4000" dirty="0"/>
              <a:t>Always looking for an excuse</a:t>
            </a:r>
          </a:p>
        </p:txBody>
      </p:sp>
    </p:spTree>
    <p:extLst>
      <p:ext uri="{BB962C8B-B14F-4D97-AF65-F5344CB8AC3E}">
        <p14:creationId xmlns:p14="http://schemas.microsoft.com/office/powerpoint/2010/main" val="775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1561</TotalTime>
  <Words>565</Words>
  <Application>Microsoft Office PowerPoint</Application>
  <PresentationFormat>Widescreen</PresentationFormat>
  <Paragraphs>96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The Man Believed</vt:lpstr>
      <vt:lpstr>The Man Believed</vt:lpstr>
      <vt:lpstr>The Man Believed</vt:lpstr>
      <vt:lpstr>The Man Believed</vt:lpstr>
      <vt:lpstr>The Man Believed</vt:lpstr>
      <vt:lpstr>The Man Believed</vt:lpstr>
      <vt:lpstr>The Man Believed</vt:lpstr>
      <vt:lpstr>The Man Believed</vt:lpstr>
      <vt:lpstr>The Man Believed</vt:lpstr>
      <vt:lpstr>The Man Believed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Evangelism 101</dc:title>
  <dc:creator>Larry Hoekstra</dc:creator>
  <cp:lastModifiedBy>Al Trepczyk</cp:lastModifiedBy>
  <cp:revision>39</cp:revision>
  <dcterms:created xsi:type="dcterms:W3CDTF">2022-05-07T23:00:48Z</dcterms:created>
  <dcterms:modified xsi:type="dcterms:W3CDTF">2022-06-13T20:40:58Z</dcterms:modified>
</cp:coreProperties>
</file>