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40"/>
  </p:normalViewPr>
  <p:slideViewPr>
    <p:cSldViewPr snapToGrid="0" snapToObjects="1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B5D1-14C6-5DF2-C3E3-E473313E6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51F86-70DF-FC63-02E8-A011299F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BEB65-3DD6-6D9B-2E52-3E8E9657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E40F8-BFDD-C6D3-FE78-43804BFD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4046-81CC-F662-443B-C20A3B64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8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C987-4B03-F79F-1468-64BBDBE8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D25A2-9B59-EDA4-4B0F-E102B8057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CF27C-7864-126C-3AE5-3C8C71D0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21FBE-9613-68F4-9778-E8A639B5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3E453-1AFA-05EE-4722-1E8216EA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2BC69-8104-85E9-488F-B5D66FC56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372C4-F07E-2FF1-54A5-2C1D33E58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53BD3-CA38-CC7E-CF5C-702CAA4A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7076B-26DF-4229-7D87-AD419A26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61A06-6585-08D6-6C34-6A3433BD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F981-8603-0AD0-13F1-AC7E8E10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1B51-1D3F-EC06-8CC9-31A7D8A6B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68DD5-877B-7F1B-2561-F275006B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BD2EE-BE9A-9156-E729-DDB35312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8F5C0-7512-43BC-FBBD-7B19B484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0677-6E9E-11E0-01DF-E77A9AAC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7087D-732E-C6E3-B563-D44150729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2B46E-2CCD-502D-3992-A742569B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B26A8-BB77-212A-A525-AAF82899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EB86-DF5A-EC05-BA45-BFCE3A4B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8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2373-946B-2C0C-F1D5-66DFB113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989D2-4262-C1B7-155C-7921C5708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02E18-9032-B872-424F-0705718E5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7161C-A563-D76B-7CB1-94B11811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43DF3-7576-F60F-CFE7-CC5DD1C2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B27C7-9A23-5582-53FE-B70F9860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28F0-4B41-96DD-CCD1-39CA941ED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0DB7B-6ED1-D177-9570-5DB1216C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AF0E7-ED74-0A9A-AA5A-1919D49EB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881D0-0488-D817-4F5C-6B213AB20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149EA-120E-760E-FD81-3646E7356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4035A-97B5-2F7F-C412-27127053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0F7F9-4754-37AC-BB83-3F8CCDAE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0C2D4F-3A2A-A4A9-7908-84506F72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9085-0330-0E1C-890B-F8ED88AD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57C14-CE02-09B7-749D-5DA210EF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E8F84-E859-CBB0-A066-7D3CE9A9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C2FE8-E4BC-9E33-5B29-289820E1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86A582-E3E6-0E9F-0AA8-F0635DD3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BCC00-DB10-19E8-7887-1C7945E4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473B1-8078-E827-0B1F-193F313C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2610-89F6-0A74-67D2-BB4C8FE7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6B43-FCF7-4F58-1A26-376BC6313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6DCCC-400B-170D-8D2F-B9E9B8DF2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968AA-9DF0-540F-0AE5-00DAC0CB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D86EB-BFFF-E969-3349-A61B43EE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64657-633A-17DE-510B-5C00D881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72C9-D2F3-D007-8094-9898440A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BCB5D-799F-F004-18CC-5DB98C643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F2E34-1E12-4FE1-F71A-D1D5AE3F1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6218F-F75F-AC76-AE55-EE1AB45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90AAF-D262-D850-EB69-C1176A1B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12BAD-5C0C-2C99-F47B-CE72BE81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6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985E94-66C0-2434-4AB8-695E02C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87E3-F31C-6EB9-607F-C7EF3E4A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4A5F-E927-32AF-49D6-89F2185B1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176EB-2815-E84E-8F31-251B1E5481A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D0DAD-AFD5-86B3-9C21-5F9941194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3ED4C-AD0F-C294-0F9C-EDDB590AC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5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2507-F250-D9C0-0A7C-0F2D1F7B3E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Worship 101 </a:t>
            </a:r>
            <a:br>
              <a:rPr lang="en-US" b="1" dirty="0"/>
            </a:br>
            <a:r>
              <a:rPr lang="en-US" b="1" dirty="0"/>
              <a:t>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90D8C-EAA7-882D-6A56-63108ADA87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/>
              <a:t>John 4: 20-24</a:t>
            </a:r>
          </a:p>
        </p:txBody>
      </p:sp>
    </p:spTree>
    <p:extLst>
      <p:ext uri="{BB962C8B-B14F-4D97-AF65-F5344CB8AC3E}">
        <p14:creationId xmlns:p14="http://schemas.microsoft.com/office/powerpoint/2010/main" val="2954358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D23C2-59DE-92F3-E994-3A0FDA6D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 </a:t>
            </a:r>
            <a:br>
              <a:rPr lang="en-US" b="1" dirty="0"/>
            </a:br>
            <a:r>
              <a:rPr lang="en-US" b="1" dirty="0"/>
              <a:t>part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D31BC-E058-E68B-185A-409DE3361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520544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Let us show gratitude</a:t>
            </a:r>
          </a:p>
          <a:p>
            <a:pPr lvl="1"/>
            <a:r>
              <a:rPr lang="en-US" sz="4000" dirty="0"/>
              <a:t>I Peter 2: 1-5</a:t>
            </a:r>
          </a:p>
          <a:p>
            <a:pPr lvl="1"/>
            <a:r>
              <a:rPr lang="en-US" sz="4000" dirty="0"/>
              <a:t>Built up as a “spiritual house”</a:t>
            </a:r>
          </a:p>
          <a:p>
            <a:pPr lvl="1"/>
            <a:r>
              <a:rPr lang="en-US" sz="4000" dirty="0"/>
              <a:t>Why?</a:t>
            </a:r>
          </a:p>
          <a:p>
            <a:pPr lvl="1"/>
            <a:r>
              <a:rPr lang="en-US" sz="4000" dirty="0"/>
              <a:t>To offer up spiritual sacrifices</a:t>
            </a:r>
          </a:p>
          <a:p>
            <a:r>
              <a:rPr lang="en-US" sz="4400" dirty="0"/>
              <a:t>John 4: 23</a:t>
            </a:r>
          </a:p>
          <a:p>
            <a:pPr lvl="1"/>
            <a:r>
              <a:rPr lang="en-US" sz="4000" dirty="0"/>
              <a:t>They will “worship in spirit and in truth”</a:t>
            </a:r>
          </a:p>
          <a:p>
            <a:pPr lvl="1"/>
            <a:r>
              <a:rPr lang="en-US" sz="4000" dirty="0"/>
              <a:t>In spirit…</a:t>
            </a:r>
          </a:p>
          <a:p>
            <a:pPr lvl="2"/>
            <a:r>
              <a:rPr lang="en-US" sz="3600" dirty="0"/>
              <a:t>because their hearts are overflowing</a:t>
            </a:r>
          </a:p>
        </p:txBody>
      </p:sp>
    </p:spTree>
    <p:extLst>
      <p:ext uri="{BB962C8B-B14F-4D97-AF65-F5344CB8AC3E}">
        <p14:creationId xmlns:p14="http://schemas.microsoft.com/office/powerpoint/2010/main" val="87510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40A4C-A520-FEC4-4990-904356A0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 </a:t>
            </a:r>
            <a:br>
              <a:rPr lang="en-US" b="1" dirty="0"/>
            </a:br>
            <a:r>
              <a:rPr lang="en-US" b="1" dirty="0"/>
              <a:t>part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F5061-17FD-2DDF-876A-FB60E434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In truth</a:t>
            </a:r>
          </a:p>
          <a:p>
            <a:pPr lvl="1"/>
            <a:r>
              <a:rPr lang="en-US" sz="4000" dirty="0"/>
              <a:t>Isn’t it amazing that Jesus showed this truth of worship</a:t>
            </a:r>
          </a:p>
          <a:p>
            <a:pPr lvl="1"/>
            <a:r>
              <a:rPr lang="en-US" sz="4000" dirty="0"/>
              <a:t>Not to the Pharisees</a:t>
            </a:r>
          </a:p>
          <a:p>
            <a:pPr lvl="1"/>
            <a:r>
              <a:rPr lang="en-US" sz="4000" dirty="0"/>
              <a:t>Not to the Jews</a:t>
            </a:r>
          </a:p>
          <a:p>
            <a:pPr lvl="1"/>
            <a:r>
              <a:rPr lang="en-US" sz="4000" dirty="0"/>
              <a:t>But to a woman “full of sin”</a:t>
            </a:r>
          </a:p>
          <a:p>
            <a:r>
              <a:rPr lang="en-US" sz="4400" dirty="0"/>
              <a:t>Why?</a:t>
            </a:r>
          </a:p>
          <a:p>
            <a:pPr lvl="1"/>
            <a:r>
              <a:rPr lang="en-US" sz="4000" dirty="0"/>
              <a:t>Ephesians 2: 4-7</a:t>
            </a:r>
          </a:p>
          <a:p>
            <a:pPr lvl="1"/>
            <a:r>
              <a:rPr lang="en-US" sz="4000" dirty="0"/>
              <a:t>In the ages to come…</a:t>
            </a:r>
          </a:p>
        </p:txBody>
      </p:sp>
    </p:spTree>
    <p:extLst>
      <p:ext uri="{BB962C8B-B14F-4D97-AF65-F5344CB8AC3E}">
        <p14:creationId xmlns:p14="http://schemas.microsoft.com/office/powerpoint/2010/main" val="33980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03E4-AC3C-A707-177E-BEC30AFB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 </a:t>
            </a:r>
            <a:br>
              <a:rPr lang="en-US" b="1" dirty="0"/>
            </a:br>
            <a:r>
              <a:rPr lang="en-US" b="1" dirty="0"/>
              <a:t>part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4C9F5-236C-B63F-BA41-E12989C86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1"/>
            <a:ext cx="10515600" cy="5263979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John 4 is a chapter on the “born again” life</a:t>
            </a:r>
          </a:p>
          <a:p>
            <a:r>
              <a:rPr lang="en-US" sz="4400" dirty="0"/>
              <a:t>Last week we discovered</a:t>
            </a:r>
          </a:p>
          <a:p>
            <a:pPr lvl="1"/>
            <a:r>
              <a:rPr lang="en-US" sz="4000" dirty="0"/>
              <a:t>The “born again” person</a:t>
            </a:r>
          </a:p>
          <a:p>
            <a:pPr lvl="2"/>
            <a:r>
              <a:rPr lang="en-US" sz="4000" dirty="0"/>
              <a:t>Desires to worship God (John 4: 20)</a:t>
            </a:r>
          </a:p>
          <a:p>
            <a:pPr lvl="2"/>
            <a:r>
              <a:rPr lang="en-US" sz="4000" dirty="0"/>
              <a:t>But does not really know what worship is?</a:t>
            </a:r>
          </a:p>
          <a:p>
            <a:pPr lvl="1"/>
            <a:r>
              <a:rPr lang="en-US" sz="4000" dirty="0"/>
              <a:t>We are told that the Father seeks true worshippers (John 4: 23)</a:t>
            </a:r>
          </a:p>
          <a:p>
            <a:pPr lvl="2"/>
            <a:r>
              <a:rPr lang="en-US" sz="4000" dirty="0"/>
              <a:t>It is therefore prudent for us to know what true worship 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56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4702-AB2F-7B14-3FA8-63A82B11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 </a:t>
            </a:r>
            <a:br>
              <a:rPr lang="en-US" b="1" dirty="0"/>
            </a:br>
            <a:r>
              <a:rPr lang="en-US" b="1" dirty="0"/>
              <a:t>part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87317-065C-E7B2-9BB8-20DB1595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8154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First, let us understand what worship is not</a:t>
            </a:r>
          </a:p>
          <a:p>
            <a:pPr lvl="1"/>
            <a:r>
              <a:rPr lang="en-US" sz="4000" dirty="0"/>
              <a:t>It is not a particular style of music</a:t>
            </a:r>
          </a:p>
          <a:p>
            <a:pPr lvl="1"/>
            <a:r>
              <a:rPr lang="en-US" sz="4000" dirty="0"/>
              <a:t>It is not a particular ritual</a:t>
            </a:r>
          </a:p>
          <a:p>
            <a:r>
              <a:rPr lang="en-US" sz="4400" dirty="0"/>
              <a:t>So then what is ”true worship?”</a:t>
            </a:r>
          </a:p>
          <a:p>
            <a:pPr lvl="1"/>
            <a:r>
              <a:rPr lang="en-US" sz="4000" dirty="0"/>
              <a:t>Last week we studied John 4: 21</a:t>
            </a:r>
          </a:p>
          <a:p>
            <a:pPr lvl="1"/>
            <a:r>
              <a:rPr lang="en-US" sz="4000" dirty="0"/>
              <a:t>Where Jesus said to the woman</a:t>
            </a:r>
          </a:p>
          <a:p>
            <a:pPr lvl="1"/>
            <a:r>
              <a:rPr lang="en-US" sz="4000" dirty="0"/>
              <a:t>“Woman, believe Me”</a:t>
            </a:r>
          </a:p>
          <a:p>
            <a:r>
              <a:rPr lang="en-US" sz="4400" dirty="0"/>
              <a:t>The first step of worship to believe God</a:t>
            </a:r>
          </a:p>
          <a:p>
            <a:pPr lvl="1"/>
            <a:r>
              <a:rPr lang="en-US" sz="4000" dirty="0"/>
              <a:t>As He has chosen to reveal Himself to us</a:t>
            </a:r>
          </a:p>
          <a:p>
            <a:pPr lvl="1"/>
            <a:r>
              <a:rPr lang="en-US" sz="4000" dirty="0"/>
              <a:t>And not what we desire Him to be!!!</a:t>
            </a:r>
          </a:p>
        </p:txBody>
      </p:sp>
    </p:spTree>
    <p:extLst>
      <p:ext uri="{BB962C8B-B14F-4D97-AF65-F5344CB8AC3E}">
        <p14:creationId xmlns:p14="http://schemas.microsoft.com/office/powerpoint/2010/main" val="26691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7E32D-5AEF-37C9-2A89-B7EFEF59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 </a:t>
            </a:r>
            <a:br>
              <a:rPr lang="en-US" b="1" dirty="0"/>
            </a:br>
            <a:r>
              <a:rPr lang="en-US" b="1" dirty="0"/>
              <a:t>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7877C-2092-B208-6D31-FB913D092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950"/>
            <a:ext cx="10515600" cy="5078627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Second, true worship demands knowledge</a:t>
            </a:r>
          </a:p>
          <a:p>
            <a:pPr lvl="1"/>
            <a:r>
              <a:rPr lang="en-US" sz="4000" dirty="0"/>
              <a:t>What has God done for you/us?</a:t>
            </a:r>
          </a:p>
          <a:p>
            <a:r>
              <a:rPr lang="en-US" sz="4400" dirty="0"/>
              <a:t>Hebrews 12: 18-29</a:t>
            </a:r>
          </a:p>
          <a:p>
            <a:pPr lvl="1"/>
            <a:r>
              <a:rPr lang="en-US" sz="4000" dirty="0"/>
              <a:t>Herein are described two groups</a:t>
            </a:r>
          </a:p>
          <a:p>
            <a:pPr lvl="2"/>
            <a:r>
              <a:rPr lang="en-US" sz="3600" dirty="0"/>
              <a:t>Hebrews 12: 18-21… those who live by “good works” (Exodus 19: 8)</a:t>
            </a:r>
          </a:p>
          <a:p>
            <a:pPr lvl="2"/>
            <a:r>
              <a:rPr lang="en-US" sz="3600" dirty="0"/>
              <a:t>Hebrews 12: 22-28… those who recognize the “</a:t>
            </a:r>
            <a:r>
              <a:rPr lang="en-US" sz="3600" dirty="0" err="1"/>
              <a:t>dorean</a:t>
            </a:r>
            <a:r>
              <a:rPr lang="en-US" sz="3600" dirty="0"/>
              <a:t>” of God (John 4: 10)</a:t>
            </a:r>
          </a:p>
          <a:p>
            <a:r>
              <a:rPr lang="en-US" sz="4400" dirty="0"/>
              <a:t>Hebrews 2: 2-3…</a:t>
            </a:r>
          </a:p>
          <a:p>
            <a:pPr lvl="1"/>
            <a:r>
              <a:rPr lang="en-US" sz="4000" dirty="0"/>
              <a:t>a clearer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1941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0B4F-80DB-F9E0-608E-1029F5DD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 </a:t>
            </a:r>
            <a:br>
              <a:rPr lang="en-US" b="1" dirty="0"/>
            </a:br>
            <a:r>
              <a:rPr lang="en-US" b="1" dirty="0"/>
              <a:t>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3B0B-1E81-37C1-0AF1-25D28E471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Exodus 19: 12-16</a:t>
            </a:r>
          </a:p>
          <a:p>
            <a:pPr lvl="1"/>
            <a:r>
              <a:rPr lang="en-US" sz="4000" dirty="0"/>
              <a:t>Law was brought forth</a:t>
            </a:r>
          </a:p>
          <a:p>
            <a:r>
              <a:rPr lang="en-US" sz="4400" dirty="0"/>
              <a:t>Hebrews 12: 19</a:t>
            </a:r>
          </a:p>
          <a:p>
            <a:pPr lvl="1"/>
            <a:r>
              <a:rPr lang="en-US" sz="4000" dirty="0"/>
              <a:t>They begged no further word be spoken</a:t>
            </a:r>
          </a:p>
          <a:p>
            <a:pPr lvl="1"/>
            <a:r>
              <a:rPr lang="en-US" sz="4000" dirty="0"/>
              <a:t>In this we see an illustration of </a:t>
            </a:r>
          </a:p>
          <a:p>
            <a:pPr lvl="2"/>
            <a:r>
              <a:rPr lang="en-US" sz="3600" dirty="0"/>
              <a:t>Those who claim to worship God</a:t>
            </a:r>
          </a:p>
          <a:p>
            <a:pPr lvl="2"/>
            <a:r>
              <a:rPr lang="en-US" sz="3600" dirty="0"/>
              <a:t>But do not want to know anything of His Word</a:t>
            </a:r>
          </a:p>
          <a:p>
            <a:pPr lvl="2"/>
            <a:r>
              <a:rPr lang="en-US" sz="3600" dirty="0"/>
              <a:t>This is the “I go to church crowd”</a:t>
            </a:r>
          </a:p>
          <a:p>
            <a:pPr lvl="2"/>
            <a:r>
              <a:rPr lang="en-US" sz="3600" dirty="0"/>
              <a:t>But could not find Genesis with a flashlight</a:t>
            </a:r>
            <a:r>
              <a:rPr lang="en-US" sz="2800" dirty="0"/>
              <a:t> </a:t>
            </a: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30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8E032-AE89-5A75-5C1D-342BBE79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 </a:t>
            </a:r>
            <a:br>
              <a:rPr lang="en-US" b="1" dirty="0"/>
            </a:br>
            <a:r>
              <a:rPr lang="en-US" b="1" dirty="0"/>
              <a:t>part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22C85-0B17-CB24-EFD0-D602D479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881"/>
            <a:ext cx="10515600" cy="5338119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Note the other group</a:t>
            </a:r>
          </a:p>
          <a:p>
            <a:pPr lvl="1"/>
            <a:r>
              <a:rPr lang="en-US" sz="4000" dirty="0"/>
              <a:t>John 4: 21</a:t>
            </a:r>
          </a:p>
          <a:p>
            <a:pPr lvl="2"/>
            <a:r>
              <a:rPr lang="en-US" sz="3600" dirty="0"/>
              <a:t>You have come to Mt Zion</a:t>
            </a:r>
          </a:p>
          <a:p>
            <a:pPr lvl="2"/>
            <a:r>
              <a:rPr lang="en-US" sz="3600" dirty="0"/>
              <a:t>Psalm 48: 1-2… Great is the Lord</a:t>
            </a:r>
          </a:p>
          <a:p>
            <a:pPr lvl="2"/>
            <a:r>
              <a:rPr lang="en-US" sz="3600" dirty="0"/>
              <a:t>Psalm 134… Come Bless the Lord</a:t>
            </a:r>
          </a:p>
          <a:p>
            <a:r>
              <a:rPr lang="en-US" sz="4400" dirty="0"/>
              <a:t>These are those who eyes are fixed on Jesus</a:t>
            </a:r>
          </a:p>
          <a:p>
            <a:pPr lvl="1"/>
            <a:r>
              <a:rPr lang="en-US" sz="4000" dirty="0"/>
              <a:t>Note what they are gazing at</a:t>
            </a:r>
          </a:p>
          <a:p>
            <a:pPr lvl="2"/>
            <a:r>
              <a:rPr lang="en-US" sz="3600" dirty="0"/>
              <a:t>Mount Zion (Psalm 2: 4-6)</a:t>
            </a:r>
          </a:p>
          <a:p>
            <a:pPr lvl="2"/>
            <a:r>
              <a:rPr lang="en-US" sz="3600" dirty="0"/>
              <a:t>The city of the Living God (Hebrews 11: 9-10)</a:t>
            </a:r>
          </a:p>
        </p:txBody>
      </p:sp>
    </p:spTree>
    <p:extLst>
      <p:ext uri="{BB962C8B-B14F-4D97-AF65-F5344CB8AC3E}">
        <p14:creationId xmlns:p14="http://schemas.microsoft.com/office/powerpoint/2010/main" val="119503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F87AB-BFE0-F829-05D0-3E796460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8051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Worship 101 </a:t>
            </a:r>
            <a:br>
              <a:rPr lang="en-US" b="1" dirty="0"/>
            </a:br>
            <a:r>
              <a:rPr lang="en-US" b="1" dirty="0"/>
              <a:t>part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8E0E-F713-312E-8D74-72EEA5ADE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027"/>
            <a:ext cx="10515600" cy="5436974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The heavenly Jerusalem (Revelation 21: 10-11)</a:t>
            </a:r>
          </a:p>
          <a:p>
            <a:pPr lvl="1"/>
            <a:r>
              <a:rPr lang="en-US" sz="4000" dirty="0"/>
              <a:t>The myriad of angels (Revelation 5: 11-13)</a:t>
            </a:r>
          </a:p>
          <a:p>
            <a:pPr lvl="1"/>
            <a:r>
              <a:rPr lang="en-US" sz="4000" dirty="0"/>
              <a:t>The general assembly</a:t>
            </a:r>
          </a:p>
          <a:p>
            <a:pPr lvl="2"/>
            <a:r>
              <a:rPr lang="en-US" sz="3600" dirty="0"/>
              <a:t>The four living creatures (Revelation 4: 7-8)</a:t>
            </a:r>
          </a:p>
          <a:p>
            <a:pPr lvl="2"/>
            <a:r>
              <a:rPr lang="en-US" sz="3600" dirty="0"/>
              <a:t>The 24 elders (Revelation 4: 10-11)</a:t>
            </a:r>
          </a:p>
          <a:p>
            <a:pPr lvl="2"/>
            <a:r>
              <a:rPr lang="en-US" sz="3600" dirty="0"/>
              <a:t>The Church of the Firstborn (Revelation 7: 9-10)</a:t>
            </a:r>
          </a:p>
          <a:p>
            <a:pPr lvl="2"/>
            <a:r>
              <a:rPr lang="en-US" sz="3600" dirty="0"/>
              <a:t>God the Judge of all (Revelation 20: 11)</a:t>
            </a:r>
          </a:p>
          <a:p>
            <a:pPr lvl="2"/>
            <a:r>
              <a:rPr lang="en-US" sz="3600" dirty="0"/>
              <a:t>Jesus (Revelation 1: 13-18) (Revelation 5: 3-5)</a:t>
            </a:r>
          </a:p>
          <a:p>
            <a:r>
              <a:rPr lang="en-US" sz="4400" dirty="0"/>
              <a:t>That is the mindset of the “true worshipper”</a:t>
            </a:r>
          </a:p>
        </p:txBody>
      </p:sp>
    </p:spTree>
    <p:extLst>
      <p:ext uri="{BB962C8B-B14F-4D97-AF65-F5344CB8AC3E}">
        <p14:creationId xmlns:p14="http://schemas.microsoft.com/office/powerpoint/2010/main" val="122100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5BB3-3344-EC33-C640-C90F0988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 </a:t>
            </a:r>
            <a:br>
              <a:rPr lang="en-US" b="1" dirty="0"/>
            </a:br>
            <a:r>
              <a:rPr lang="en-US" b="1" dirty="0"/>
              <a:t>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3E1B2-1B75-F3A2-A94D-438230D8B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307"/>
            <a:ext cx="10515600" cy="5288693"/>
          </a:xfrm>
        </p:spPr>
        <p:txBody>
          <a:bodyPr>
            <a:normAutofit/>
          </a:bodyPr>
          <a:lstStyle/>
          <a:p>
            <a:r>
              <a:rPr lang="en-US" sz="4400" dirty="0"/>
              <a:t>Warning is issued</a:t>
            </a:r>
          </a:p>
          <a:p>
            <a:pPr lvl="1"/>
            <a:r>
              <a:rPr lang="en-US" sz="4000" dirty="0"/>
              <a:t>Hebrews 12: 25</a:t>
            </a:r>
          </a:p>
          <a:p>
            <a:pPr lvl="1"/>
            <a:r>
              <a:rPr lang="en-US" sz="4000" dirty="0"/>
              <a:t>See to it that you do not refuse…</a:t>
            </a:r>
          </a:p>
          <a:p>
            <a:pPr lvl="1"/>
            <a:r>
              <a:rPr lang="en-US" sz="4000" dirty="0"/>
              <a:t>Hebrews 2: 3… How shall we escape?</a:t>
            </a:r>
          </a:p>
          <a:p>
            <a:pPr lvl="1"/>
            <a:r>
              <a:rPr lang="en-US" sz="4000" dirty="0"/>
              <a:t>Hebrews 10: 29</a:t>
            </a:r>
          </a:p>
          <a:p>
            <a:r>
              <a:rPr lang="en-US" sz="4400" dirty="0"/>
              <a:t>W/O a proper view of salvation</a:t>
            </a:r>
          </a:p>
          <a:p>
            <a:pPr lvl="1"/>
            <a:r>
              <a:rPr lang="en-US" sz="4000" dirty="0"/>
              <a:t>True worship is impossible</a:t>
            </a:r>
          </a:p>
          <a:p>
            <a:pPr lvl="1"/>
            <a:r>
              <a:rPr lang="en-US" sz="4000" dirty="0"/>
              <a:t>Psalm 51: 10-12</a:t>
            </a:r>
          </a:p>
        </p:txBody>
      </p:sp>
    </p:spTree>
    <p:extLst>
      <p:ext uri="{BB962C8B-B14F-4D97-AF65-F5344CB8AC3E}">
        <p14:creationId xmlns:p14="http://schemas.microsoft.com/office/powerpoint/2010/main" val="25504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0B16-EDFC-DA36-8D75-A7670D345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Worship 101 </a:t>
            </a:r>
            <a:br>
              <a:rPr lang="en-US" b="1" dirty="0"/>
            </a:br>
            <a:r>
              <a:rPr lang="en-US" b="1" dirty="0"/>
              <a:t>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83674-B256-C78A-A07D-1ED09B11D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4"/>
            <a:ext cx="10515600" cy="508480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How can I have the joy of my salvation?</a:t>
            </a:r>
          </a:p>
          <a:p>
            <a:pPr lvl="1"/>
            <a:r>
              <a:rPr lang="en-US" sz="4000" dirty="0"/>
              <a:t>When so many things in the world…</a:t>
            </a:r>
          </a:p>
          <a:p>
            <a:r>
              <a:rPr lang="en-US" sz="4400" dirty="0"/>
              <a:t>Hebrews 12: 26-27</a:t>
            </a:r>
          </a:p>
          <a:p>
            <a:pPr lvl="1"/>
            <a:r>
              <a:rPr lang="en-US" sz="4000" dirty="0"/>
              <a:t>“So that those things which cannot…”</a:t>
            </a:r>
          </a:p>
          <a:p>
            <a:pPr lvl="1"/>
            <a:r>
              <a:rPr lang="en-US" sz="4000" dirty="0"/>
              <a:t>Will remain…</a:t>
            </a:r>
          </a:p>
          <a:p>
            <a:r>
              <a:rPr lang="en-US" sz="4400" dirty="0"/>
              <a:t>What is that which cannot be shaken?</a:t>
            </a:r>
          </a:p>
          <a:p>
            <a:r>
              <a:rPr lang="en-US" sz="4400" dirty="0"/>
              <a:t>Hebrews 12: 28</a:t>
            </a:r>
          </a:p>
          <a:p>
            <a:pPr lvl="1"/>
            <a:r>
              <a:rPr lang="en-US" sz="4000" dirty="0"/>
              <a:t>The eternal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77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669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Worship 101  part 2</vt:lpstr>
      <vt:lpstr>Worship 101  part 2</vt:lpstr>
      <vt:lpstr>Worship 101  part 2</vt:lpstr>
      <vt:lpstr>Worship 101  part 2</vt:lpstr>
      <vt:lpstr>Worship 101  part 2</vt:lpstr>
      <vt:lpstr>Worship 101  part 2</vt:lpstr>
      <vt:lpstr>Worship 101  part 2</vt:lpstr>
      <vt:lpstr>Worship 101  part 2</vt:lpstr>
      <vt:lpstr>Worship 101  part 2</vt:lpstr>
      <vt:lpstr>Worship 101  part 2</vt:lpstr>
      <vt:lpstr>Worship 101  part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 101</dc:title>
  <dc:creator>Larry Hoekstra</dc:creator>
  <cp:lastModifiedBy>Al Trepczyk</cp:lastModifiedBy>
  <cp:revision>22</cp:revision>
  <dcterms:created xsi:type="dcterms:W3CDTF">2022-05-07T23:00:48Z</dcterms:created>
  <dcterms:modified xsi:type="dcterms:W3CDTF">2022-05-24T01:06:32Z</dcterms:modified>
</cp:coreProperties>
</file>