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5"/>
  </p:normalViewPr>
  <p:slideViewPr>
    <p:cSldViewPr snapToGrid="0" snapToObjects="1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64AD1-C20D-3209-5B24-2FF0FC53C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E38CBB-A63E-E077-AF34-55EAEC102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3B529-0FA6-4BA0-DCD5-FBCA49641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4AEC-5B1F-FB47-9FFA-E8535D0F3733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3A90E-357D-5ECE-9D5F-B00B49B71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47FE-837E-BCA7-EFD7-C0295F828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348D-D6CD-5040-B670-E2034949A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2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767CC-CE6E-AB8C-2E43-37A27290C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E053CC-74F4-2602-5C5B-4ED98E284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EA3A4-0278-9C37-B28E-1A537042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4AEC-5B1F-FB47-9FFA-E8535D0F3733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37075-FF6B-6664-336F-6F0AD4EF5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90B86-705B-E34B-5B87-C447D0574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348D-D6CD-5040-B670-E2034949A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1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B97FAC-896E-484B-91A1-D29DEFEA19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070A89-53DE-5348-1A8A-5F1F2E0BF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7CF7D-AAE3-FC5F-55D7-3732D566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4AEC-5B1F-FB47-9FFA-E8535D0F3733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F44B6-3194-B1EB-67F6-1F404132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4E3E1-D47B-427F-A229-FEAB5009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348D-D6CD-5040-B670-E2034949A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6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976A3-B003-F449-45D0-9E3FA897D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C0254-55BB-31F6-F5BF-83FD337ED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3B202-3BFB-35BE-C058-9F0CE751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4AEC-5B1F-FB47-9FFA-E8535D0F3733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4EA40-675E-48F5-2A91-6919267B5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36C52-A4AA-CD2F-72AE-AEDFECBD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348D-D6CD-5040-B670-E2034949A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0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77562-6959-58B1-D4E6-A006369D1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B6C64-FB50-1BB7-3C54-D62FEFCD0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C9B02-979E-A05D-573E-CE717D70E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4AEC-5B1F-FB47-9FFA-E8535D0F3733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C1FBE-3565-F202-87AF-5B6C11FB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7EDD8-5A7E-AEB5-FB4B-CC9C4DC2A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348D-D6CD-5040-B670-E2034949A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6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A8FAD-111F-0646-EC09-FCB9BC92D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9CBCE-0C20-53A1-31FE-D42A26688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9C661-08AB-FAB1-979F-70A61A091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A89E4-06D0-80FB-ADB8-CF3F9284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4AEC-5B1F-FB47-9FFA-E8535D0F3733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7A67B-DEAF-20E5-CF80-6CFA0F8D3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024E4-1FB0-E574-C561-C15E18AC3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348D-D6CD-5040-B670-E2034949A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1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3959E-E12F-2CEE-D1B7-590454539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F05AC-8A82-3278-05B7-3EB673BA0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95762-D936-85F5-E0E7-A5E50A8F3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4A184B-30DF-EF0A-CFA7-AC5580FCC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966EE-DD65-B8BD-A015-41E2F59DF8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4B74D1-4511-9784-2346-31140D12C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4AEC-5B1F-FB47-9FFA-E8535D0F3733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E1DA0B-4DE0-E62B-D247-610062F78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962EA7-B61F-6614-4BE1-BF2C6B89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348D-D6CD-5040-B670-E2034949A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5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DB83D-4497-02FA-3F48-FCB46FE2F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54DA0-A3C1-90CA-1E73-E8F424389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4AEC-5B1F-FB47-9FFA-E8535D0F3733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2A4C1-306E-E70F-482B-0505D9DCE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C6C41A-92AC-D61E-FD5E-97667321F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348D-D6CD-5040-B670-E2034949A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63D743-58AC-2FE8-89D7-F030764D4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4AEC-5B1F-FB47-9FFA-E8535D0F3733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8B6FC4-A25D-22A7-008B-FEFF95CE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584F2-DBBC-793A-5125-B7FE8D60C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348D-D6CD-5040-B670-E2034949A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0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1EBB9-E1CB-418B-3AA9-883ECB632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DFF06-94F9-F29F-AFC8-19FFC00D3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AEF99-50B8-0DB0-5C25-81D6A44B5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FD70C-016F-57B7-0842-94FFA6BF1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4AEC-5B1F-FB47-9FFA-E8535D0F3733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04C04-B19D-5DA0-8A16-1FBAFCE9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AA04A-2A0B-8073-EBF7-57965EDD4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348D-D6CD-5040-B670-E2034949A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7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8EC4D-B5D9-0A37-B53C-BC2A1A6B2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F49F8E-6A47-C4D5-818B-397A982AA5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0C092A-ED1A-84D6-C53B-5449005DD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ED7AA-438D-97C3-190F-9FC76406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4AEC-5B1F-FB47-9FFA-E8535D0F3733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5681C-73B3-A301-8802-187982ACE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9F4CF-A2BC-B255-2CA4-DAD61437D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348D-D6CD-5040-B670-E2034949A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0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120F38-36A7-B124-577F-B0A72EFCB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2322B-EE02-1804-3D74-1760D7664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6F38A-8F02-E8D9-B2DF-7AA59CC617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54AEC-5B1F-FB47-9FFA-E8535D0F3733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DBEB7-493C-3777-F1A3-6F67A0D92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0F88D-1424-EEB1-2F22-04D71210B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A348D-D6CD-5040-B670-E2034949A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4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0C1E8-084E-93BB-8302-27959B8107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Last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4A035D-A1A6-AF91-7DF5-21267BFA75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dirty="0"/>
              <a:t>John 3: 22-36</a:t>
            </a:r>
          </a:p>
        </p:txBody>
      </p:sp>
    </p:spTree>
    <p:extLst>
      <p:ext uri="{BB962C8B-B14F-4D97-AF65-F5344CB8AC3E}">
        <p14:creationId xmlns:p14="http://schemas.microsoft.com/office/powerpoint/2010/main" val="855627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37AE0-5E3E-5DDA-87DA-739DF3E29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Last Words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AA6B9-2BF4-CD6C-5BFA-3F66F8841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Why w/o measure?</a:t>
            </a:r>
          </a:p>
          <a:p>
            <a:pPr lvl="1"/>
            <a:r>
              <a:rPr lang="en-US" sz="4000" dirty="0"/>
              <a:t>The finite cannot receive the infinite in fulness</a:t>
            </a:r>
          </a:p>
          <a:p>
            <a:pPr lvl="1"/>
            <a:r>
              <a:rPr lang="en-US" sz="4000" dirty="0"/>
              <a:t>Infinitely… in relationship to His infinite deity</a:t>
            </a:r>
          </a:p>
          <a:p>
            <a:pPr lvl="1"/>
            <a:r>
              <a:rPr lang="en-US" sz="4000" dirty="0"/>
              <a:t>Only the infinite Son of God can receive the fulness of the infinite Spirit</a:t>
            </a:r>
          </a:p>
          <a:p>
            <a:r>
              <a:rPr lang="en-US" sz="4400" dirty="0"/>
              <a:t>Note the work of the Spirit through Christ</a:t>
            </a:r>
          </a:p>
          <a:p>
            <a:pPr lvl="1"/>
            <a:r>
              <a:rPr lang="en-US" sz="4000" dirty="0"/>
              <a:t>John 14: 26</a:t>
            </a:r>
          </a:p>
          <a:p>
            <a:pPr lvl="1"/>
            <a:r>
              <a:rPr lang="en-US" sz="4000" dirty="0"/>
              <a:t>John 15: 26</a:t>
            </a:r>
          </a:p>
          <a:p>
            <a:pPr lvl="1"/>
            <a:r>
              <a:rPr lang="en-US" sz="4000" dirty="0"/>
              <a:t>John 16: 7-14</a:t>
            </a:r>
          </a:p>
        </p:txBody>
      </p:sp>
    </p:spTree>
    <p:extLst>
      <p:ext uri="{BB962C8B-B14F-4D97-AF65-F5344CB8AC3E}">
        <p14:creationId xmlns:p14="http://schemas.microsoft.com/office/powerpoint/2010/main" val="331606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FE42A-65A4-F768-2A40-C4EB4D54B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Last Words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154F6-5604-E24D-82A4-FD465AD2C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5964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John 3: 36… JTB gives insight for life</a:t>
            </a:r>
          </a:p>
          <a:p>
            <a:pPr lvl="1"/>
            <a:r>
              <a:rPr lang="en-US" sz="4000" dirty="0"/>
              <a:t>Gospel of John follows up on this passage</a:t>
            </a:r>
          </a:p>
          <a:p>
            <a:pPr lvl="1"/>
            <a:r>
              <a:rPr lang="en-US" sz="4000" dirty="0"/>
              <a:t>John 6: 26-29</a:t>
            </a:r>
          </a:p>
          <a:p>
            <a:pPr lvl="2"/>
            <a:r>
              <a:rPr lang="en-US" sz="3600" dirty="0"/>
              <a:t>This is the work of God</a:t>
            </a:r>
          </a:p>
          <a:p>
            <a:pPr lvl="2"/>
            <a:r>
              <a:rPr lang="en-US" sz="3600" dirty="0"/>
              <a:t>To believe in Him who He has sent</a:t>
            </a:r>
          </a:p>
          <a:p>
            <a:r>
              <a:rPr lang="en-US" sz="4400" dirty="0"/>
              <a:t>John 3: 36… but he who does not obey?</a:t>
            </a:r>
          </a:p>
          <a:p>
            <a:pPr lvl="1"/>
            <a:r>
              <a:rPr lang="en-US" sz="4000" dirty="0"/>
              <a:t>I John 3: 23</a:t>
            </a:r>
          </a:p>
          <a:p>
            <a:pPr lvl="1"/>
            <a:r>
              <a:rPr lang="en-US" sz="4000" dirty="0"/>
              <a:t>This is His commandment</a:t>
            </a:r>
          </a:p>
        </p:txBody>
      </p:sp>
    </p:spTree>
    <p:extLst>
      <p:ext uri="{BB962C8B-B14F-4D97-AF65-F5344CB8AC3E}">
        <p14:creationId xmlns:p14="http://schemas.microsoft.com/office/powerpoint/2010/main" val="248716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738AB-7D60-095A-D51F-DEE41545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Last Words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B3210-4277-9A72-930F-DDD69B9FB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But these have been written, so that you may believe that Jesus is the Christ, the Son of God; and that believing you may have life in His name. (John 20: 31)</a:t>
            </a:r>
          </a:p>
        </p:txBody>
      </p:sp>
    </p:spTree>
    <p:extLst>
      <p:ext uri="{BB962C8B-B14F-4D97-AF65-F5344CB8AC3E}">
        <p14:creationId xmlns:p14="http://schemas.microsoft.com/office/powerpoint/2010/main" val="387040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74A31-2ED5-01D8-F4A9-0CA3C08AD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Last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7A756-B22A-D0F2-8693-109C54663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3933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John 3: 22… After these things</a:t>
            </a:r>
          </a:p>
          <a:p>
            <a:pPr lvl="1"/>
            <a:r>
              <a:rPr lang="en-US" sz="4000" dirty="0"/>
              <a:t>What things?</a:t>
            </a:r>
          </a:p>
          <a:p>
            <a:pPr lvl="1"/>
            <a:r>
              <a:rPr lang="en-US" sz="4000" dirty="0"/>
              <a:t>The message to Nicodemus</a:t>
            </a:r>
          </a:p>
          <a:p>
            <a:pPr lvl="2"/>
            <a:r>
              <a:rPr lang="en-US" sz="3600" dirty="0"/>
              <a:t>“You must be born again”</a:t>
            </a:r>
          </a:p>
          <a:p>
            <a:pPr lvl="2"/>
            <a:r>
              <a:rPr lang="en-US" sz="3600" dirty="0"/>
              <a:t>“He who believes will in Him have eternal life”</a:t>
            </a:r>
          </a:p>
          <a:p>
            <a:r>
              <a:rPr lang="en-US" sz="4400" dirty="0"/>
              <a:t>Jesus came into Judea</a:t>
            </a:r>
          </a:p>
          <a:p>
            <a:pPr lvl="1"/>
            <a:r>
              <a:rPr lang="en-US" sz="4000" dirty="0"/>
              <a:t>Baptizing???</a:t>
            </a:r>
          </a:p>
          <a:p>
            <a:pPr lvl="2"/>
            <a:r>
              <a:rPr lang="en-US" sz="3600" dirty="0"/>
              <a:t>John 4: 2… we find further clarification</a:t>
            </a:r>
          </a:p>
        </p:txBody>
      </p:sp>
    </p:spTree>
    <p:extLst>
      <p:ext uri="{BB962C8B-B14F-4D97-AF65-F5344CB8AC3E}">
        <p14:creationId xmlns:p14="http://schemas.microsoft.com/office/powerpoint/2010/main" val="117344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A0851-7494-C087-8C6D-2A4C51A4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Last Words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EA788-EB00-AFCE-472B-DD0E0DF30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John 3: 23-36</a:t>
            </a:r>
          </a:p>
          <a:p>
            <a:pPr lvl="1"/>
            <a:r>
              <a:rPr lang="en-US" sz="4000" dirty="0"/>
              <a:t>The last testimony of JTB concerning Jesus</a:t>
            </a:r>
          </a:p>
          <a:p>
            <a:pPr lvl="1"/>
            <a:r>
              <a:rPr lang="en-US" sz="4000" dirty="0"/>
              <a:t>Matthew 11: 11, Luke 7: 28… None greater</a:t>
            </a:r>
          </a:p>
          <a:p>
            <a:r>
              <a:rPr lang="en-US" sz="4400" dirty="0"/>
              <a:t>John 3: 25-26… the beginning of dissent</a:t>
            </a:r>
          </a:p>
          <a:p>
            <a:pPr lvl="1"/>
            <a:r>
              <a:rPr lang="en-US" sz="4000" dirty="0"/>
              <a:t>JTB responds correctly and shows us</a:t>
            </a:r>
          </a:p>
          <a:p>
            <a:pPr lvl="1"/>
            <a:r>
              <a:rPr lang="en-US" sz="4000" dirty="0"/>
              <a:t>The correct character of a Christian disciple</a:t>
            </a:r>
          </a:p>
          <a:p>
            <a:r>
              <a:rPr lang="en-US" sz="4400" dirty="0"/>
              <a:t>Proverbs 27: 4</a:t>
            </a:r>
          </a:p>
          <a:p>
            <a:pPr lvl="1"/>
            <a:r>
              <a:rPr lang="en-US" sz="4000" dirty="0"/>
              <a:t>An ugly thing arises</a:t>
            </a:r>
          </a:p>
          <a:p>
            <a:pPr lvl="2"/>
            <a:r>
              <a:rPr lang="en-US" sz="3600" dirty="0"/>
              <a:t>Jealousy</a:t>
            </a:r>
          </a:p>
          <a:p>
            <a:pPr lvl="1"/>
            <a:r>
              <a:rPr lang="en-US" sz="4000" dirty="0"/>
              <a:t>James 3: 14-16</a:t>
            </a:r>
          </a:p>
        </p:txBody>
      </p:sp>
    </p:spTree>
    <p:extLst>
      <p:ext uri="{BB962C8B-B14F-4D97-AF65-F5344CB8AC3E}">
        <p14:creationId xmlns:p14="http://schemas.microsoft.com/office/powerpoint/2010/main" val="75938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0167-9875-2DA2-DB24-EA40E8794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Last Words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310CF-2E96-E722-DB9D-2D216797C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727"/>
            <a:ext cx="10515600" cy="5438274"/>
          </a:xfrm>
        </p:spPr>
        <p:txBody>
          <a:bodyPr>
            <a:normAutofit/>
          </a:bodyPr>
          <a:lstStyle/>
          <a:p>
            <a:r>
              <a:rPr lang="en-US" sz="4400" dirty="0"/>
              <a:t>Note</a:t>
            </a:r>
          </a:p>
          <a:p>
            <a:pPr lvl="1"/>
            <a:r>
              <a:rPr lang="en-US" sz="4000" dirty="0"/>
              <a:t>Jealousy is clothed in religious jargon</a:t>
            </a:r>
          </a:p>
          <a:p>
            <a:pPr lvl="1"/>
            <a:r>
              <a:rPr lang="en-US" sz="4000" dirty="0"/>
              <a:t>”a discussion about purification???”</a:t>
            </a:r>
          </a:p>
          <a:p>
            <a:r>
              <a:rPr lang="en-US" sz="4400" dirty="0"/>
              <a:t>John 3: 26</a:t>
            </a:r>
          </a:p>
          <a:p>
            <a:pPr lvl="1"/>
            <a:r>
              <a:rPr lang="en-US" sz="4000" dirty="0"/>
              <a:t>John’s disciples stand ready to defend JTB</a:t>
            </a:r>
          </a:p>
          <a:p>
            <a:pPr lvl="2"/>
            <a:r>
              <a:rPr lang="en-US" sz="3600" dirty="0"/>
              <a:t>Beyond Jordan…</a:t>
            </a:r>
          </a:p>
          <a:p>
            <a:pPr lvl="3"/>
            <a:r>
              <a:rPr lang="en-US" sz="3400" dirty="0"/>
              <a:t>Where you first started your ministry</a:t>
            </a:r>
          </a:p>
          <a:p>
            <a:pPr lvl="2"/>
            <a:r>
              <a:rPr lang="en-US" sz="3600" dirty="0"/>
              <a:t>“Of whom you testified”</a:t>
            </a:r>
          </a:p>
          <a:p>
            <a:pPr lvl="3"/>
            <a:r>
              <a:rPr lang="en-US" sz="3400" dirty="0"/>
              <a:t>You’re the one who introduced Him???</a:t>
            </a:r>
          </a:p>
        </p:txBody>
      </p:sp>
    </p:spTree>
    <p:extLst>
      <p:ext uri="{BB962C8B-B14F-4D97-AF65-F5344CB8AC3E}">
        <p14:creationId xmlns:p14="http://schemas.microsoft.com/office/powerpoint/2010/main" val="426239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E2BF4-4BC5-2A76-243F-EB25DE0EA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Last Words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B9A1E-AE1F-6D0C-5253-8B6054A43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568"/>
            <a:ext cx="10515600" cy="5498431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“And all are coming to Him”</a:t>
            </a:r>
          </a:p>
          <a:p>
            <a:pPr lvl="1"/>
            <a:r>
              <a:rPr lang="en-US" sz="4000" dirty="0"/>
              <a:t>“and not to you???”</a:t>
            </a:r>
          </a:p>
          <a:p>
            <a:pPr lvl="1"/>
            <a:r>
              <a:rPr lang="en-US" sz="4000" dirty="0"/>
              <a:t>Philippians 1: 15-18</a:t>
            </a:r>
          </a:p>
          <a:p>
            <a:r>
              <a:rPr lang="en-US" sz="4400" dirty="0"/>
              <a:t>Excellent character of every disciple</a:t>
            </a:r>
          </a:p>
          <a:p>
            <a:pPr lvl="1"/>
            <a:r>
              <a:rPr lang="en-US" sz="4000" dirty="0"/>
              <a:t>First… a man can receive nothing… (John 3: 27)</a:t>
            </a:r>
          </a:p>
          <a:p>
            <a:pPr lvl="2"/>
            <a:r>
              <a:rPr lang="en-US" sz="3600" dirty="0"/>
              <a:t>I Corinthians 1: 27-29</a:t>
            </a:r>
          </a:p>
          <a:p>
            <a:pPr lvl="3"/>
            <a:r>
              <a:rPr lang="en-US" sz="3400" dirty="0"/>
              <a:t>The foolish things</a:t>
            </a:r>
          </a:p>
          <a:p>
            <a:pPr lvl="3"/>
            <a:r>
              <a:rPr lang="en-US" sz="3400" dirty="0"/>
              <a:t>The weak things</a:t>
            </a:r>
          </a:p>
          <a:p>
            <a:pPr lvl="3"/>
            <a:r>
              <a:rPr lang="en-US" sz="3400" dirty="0"/>
              <a:t>The base things</a:t>
            </a:r>
          </a:p>
          <a:p>
            <a:pPr lvl="3"/>
            <a:r>
              <a:rPr lang="en-US" sz="3400" dirty="0"/>
              <a:t>The despised things</a:t>
            </a:r>
          </a:p>
        </p:txBody>
      </p:sp>
    </p:spTree>
    <p:extLst>
      <p:ext uri="{BB962C8B-B14F-4D97-AF65-F5344CB8AC3E}">
        <p14:creationId xmlns:p14="http://schemas.microsoft.com/office/powerpoint/2010/main" val="243549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1160D-1C5D-BA33-5EDB-F1D90E20B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Last Words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34314-44BC-597A-3696-B59B4BF43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6122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You know full well</a:t>
            </a:r>
          </a:p>
          <a:p>
            <a:pPr lvl="1"/>
            <a:r>
              <a:rPr lang="en-US" sz="4000" dirty="0"/>
              <a:t>I am not the Christ…</a:t>
            </a:r>
          </a:p>
          <a:p>
            <a:r>
              <a:rPr lang="en-US" sz="4400" dirty="0"/>
              <a:t>I have been sent to proclaim</a:t>
            </a:r>
          </a:p>
          <a:p>
            <a:pPr lvl="1"/>
            <a:r>
              <a:rPr lang="en-US" sz="4000" dirty="0"/>
              <a:t>This joy is mine</a:t>
            </a:r>
          </a:p>
          <a:p>
            <a:pPr lvl="1"/>
            <a:r>
              <a:rPr lang="en-US" sz="4000" dirty="0"/>
              <a:t>I must decrease be He must increase</a:t>
            </a:r>
          </a:p>
          <a:p>
            <a:pPr lvl="1"/>
            <a:r>
              <a:rPr lang="en-US" sz="4000" dirty="0"/>
              <a:t>This must be the attitude of every Christian</a:t>
            </a:r>
          </a:p>
          <a:p>
            <a:r>
              <a:rPr lang="en-US" sz="4400" dirty="0"/>
              <a:t>Here are the reasons He must increase</a:t>
            </a:r>
          </a:p>
          <a:p>
            <a:r>
              <a:rPr lang="en-US" sz="4400" dirty="0"/>
              <a:t>John 3: 31</a:t>
            </a:r>
          </a:p>
          <a:p>
            <a:pPr lvl="1"/>
            <a:r>
              <a:rPr lang="en-US" sz="4000" dirty="0"/>
              <a:t>He who comes from above is above all</a:t>
            </a:r>
          </a:p>
        </p:txBody>
      </p:sp>
    </p:spTree>
    <p:extLst>
      <p:ext uri="{BB962C8B-B14F-4D97-AF65-F5344CB8AC3E}">
        <p14:creationId xmlns:p14="http://schemas.microsoft.com/office/powerpoint/2010/main" val="191076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111FE-061A-77CB-ABBA-5E3B2750D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Last Words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713FE-DFE8-392B-E03D-C8E1D14B9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400" dirty="0"/>
              <a:t>Ephesians 1: 18-23</a:t>
            </a:r>
          </a:p>
          <a:p>
            <a:pPr lvl="1"/>
            <a:r>
              <a:rPr lang="en-US" sz="4000" dirty="0"/>
              <a:t>That is who the Christ is</a:t>
            </a:r>
          </a:p>
          <a:p>
            <a:r>
              <a:rPr lang="en-US" sz="4400" dirty="0"/>
              <a:t>John 3: 31… He who is from the earth</a:t>
            </a:r>
          </a:p>
          <a:p>
            <a:pPr lvl="1"/>
            <a:r>
              <a:rPr lang="en-US" sz="4000" dirty="0"/>
              <a:t>Interesting John uses the word for “soil”</a:t>
            </a:r>
          </a:p>
          <a:p>
            <a:pPr lvl="1"/>
            <a:r>
              <a:rPr lang="en-US" sz="4000" dirty="0"/>
              <a:t>Do you know that not one of us </a:t>
            </a:r>
            <a:r>
              <a:rPr lang="en-US" sz="3600" dirty="0"/>
              <a:t>can know…</a:t>
            </a:r>
          </a:p>
          <a:p>
            <a:pPr lvl="2"/>
            <a:r>
              <a:rPr lang="en-US" sz="3600" dirty="0"/>
              <a:t>Anything about heaven?</a:t>
            </a:r>
          </a:p>
          <a:p>
            <a:pPr lvl="2"/>
            <a:r>
              <a:rPr lang="en-US" sz="3600" dirty="0"/>
              <a:t>Anything about eternal life?</a:t>
            </a:r>
          </a:p>
          <a:p>
            <a:pPr lvl="2"/>
            <a:r>
              <a:rPr lang="en-US" sz="3600" dirty="0"/>
              <a:t>Anything about God?</a:t>
            </a:r>
          </a:p>
        </p:txBody>
      </p:sp>
    </p:spTree>
    <p:extLst>
      <p:ext uri="{BB962C8B-B14F-4D97-AF65-F5344CB8AC3E}">
        <p14:creationId xmlns:p14="http://schemas.microsoft.com/office/powerpoint/2010/main" val="80204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840AA-4AA5-E001-B113-43063BC8A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Last Words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00B5A-E067-D762-832A-8DC5DF3B5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537"/>
            <a:ext cx="10515600" cy="5811251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But the one who knows has given us</a:t>
            </a:r>
          </a:p>
          <a:p>
            <a:pPr lvl="1"/>
            <a:r>
              <a:rPr lang="en-US" sz="4000" dirty="0"/>
              <a:t>His testimony of what He has seen/heard</a:t>
            </a:r>
          </a:p>
          <a:p>
            <a:pPr lvl="2"/>
            <a:r>
              <a:rPr lang="en-US" sz="3600" dirty="0"/>
              <a:t>John 5: 19-24</a:t>
            </a:r>
          </a:p>
          <a:p>
            <a:pPr lvl="2"/>
            <a:r>
              <a:rPr lang="en-US" sz="3600" dirty="0"/>
              <a:t>John 7: 16</a:t>
            </a:r>
          </a:p>
          <a:p>
            <a:pPr lvl="2"/>
            <a:r>
              <a:rPr lang="en-US" sz="3600" dirty="0"/>
              <a:t>John 14: 10</a:t>
            </a:r>
          </a:p>
          <a:p>
            <a:r>
              <a:rPr lang="en-US" sz="4400" dirty="0"/>
              <a:t>John 3: 32-33… </a:t>
            </a:r>
            <a:r>
              <a:rPr lang="en-US" sz="4000" dirty="0"/>
              <a:t>Note…</a:t>
            </a:r>
          </a:p>
          <a:p>
            <a:pPr lvl="1"/>
            <a:r>
              <a:rPr lang="en-US" sz="4000" dirty="0"/>
              <a:t>John 3: 32… ”receives” is present tense verb</a:t>
            </a:r>
          </a:p>
          <a:p>
            <a:pPr lvl="2"/>
            <a:r>
              <a:rPr lang="en-US" sz="3600" dirty="0"/>
              <a:t>JTB… No one is listening to what I am saying</a:t>
            </a:r>
          </a:p>
          <a:p>
            <a:pPr lvl="1"/>
            <a:r>
              <a:rPr lang="en-US" sz="4000" dirty="0"/>
              <a:t>John 3: 33… ”received” is past tense verb</a:t>
            </a:r>
          </a:p>
          <a:p>
            <a:pPr lvl="2"/>
            <a:r>
              <a:rPr lang="en-US" sz="3600" dirty="0"/>
              <a:t>I John 5: 10-12</a:t>
            </a:r>
          </a:p>
          <a:p>
            <a:pPr lvl="2"/>
            <a:r>
              <a:rPr lang="en-US" sz="3600" dirty="0"/>
              <a:t>God is true</a:t>
            </a:r>
          </a:p>
        </p:txBody>
      </p:sp>
    </p:spTree>
    <p:extLst>
      <p:ext uri="{BB962C8B-B14F-4D97-AF65-F5344CB8AC3E}">
        <p14:creationId xmlns:p14="http://schemas.microsoft.com/office/powerpoint/2010/main" val="151119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EED9B-3851-ADB4-5DD2-A0CE91D9E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Last Words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8E558-ECC4-DDA0-8E7A-0358155DE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John 3: 34</a:t>
            </a:r>
          </a:p>
          <a:p>
            <a:pPr lvl="1"/>
            <a:r>
              <a:rPr lang="en-US" sz="4000" dirty="0"/>
              <a:t>He whom God has sent</a:t>
            </a:r>
          </a:p>
          <a:p>
            <a:pPr lvl="1"/>
            <a:r>
              <a:rPr lang="en-US" sz="4000" dirty="0"/>
              <a:t>Speaks the Words of God</a:t>
            </a:r>
          </a:p>
          <a:p>
            <a:r>
              <a:rPr lang="en-US" sz="4400" dirty="0"/>
              <a:t>English wording is little lacking here</a:t>
            </a:r>
          </a:p>
          <a:p>
            <a:pPr lvl="1"/>
            <a:r>
              <a:rPr lang="en-US" sz="4000" dirty="0"/>
              <a:t>Greek…</a:t>
            </a:r>
          </a:p>
          <a:p>
            <a:pPr lvl="1"/>
            <a:r>
              <a:rPr lang="en-US" sz="4000" dirty="0"/>
              <a:t>“But without measure and in complete fulness”</a:t>
            </a:r>
          </a:p>
          <a:p>
            <a:pPr lvl="1"/>
            <a:r>
              <a:rPr lang="en-US" sz="4000" dirty="0"/>
              <a:t>“God gave the Holy Spirit to Christ”</a:t>
            </a:r>
          </a:p>
          <a:p>
            <a:pPr lvl="1"/>
            <a:r>
              <a:rPr lang="en-US" sz="4000" dirty="0"/>
              <a:t>John 1: 33</a:t>
            </a:r>
          </a:p>
          <a:p>
            <a:pPr lvl="1"/>
            <a:r>
              <a:rPr lang="en-US" sz="4000" dirty="0"/>
              <a:t>Colossians 2: 9</a:t>
            </a:r>
          </a:p>
        </p:txBody>
      </p:sp>
    </p:spTree>
    <p:extLst>
      <p:ext uri="{BB962C8B-B14F-4D97-AF65-F5344CB8AC3E}">
        <p14:creationId xmlns:p14="http://schemas.microsoft.com/office/powerpoint/2010/main" val="161325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622</Words>
  <Application>Microsoft Office PowerPoint</Application>
  <PresentationFormat>Widescreen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Last Words</vt:lpstr>
      <vt:lpstr>Last Words</vt:lpstr>
      <vt:lpstr>Last Words</vt:lpstr>
      <vt:lpstr>Last Words</vt:lpstr>
      <vt:lpstr>Last Words</vt:lpstr>
      <vt:lpstr>Last Words</vt:lpstr>
      <vt:lpstr>Last Words</vt:lpstr>
      <vt:lpstr>Last Words</vt:lpstr>
      <vt:lpstr>Last Words</vt:lpstr>
      <vt:lpstr>Last Words</vt:lpstr>
      <vt:lpstr>Last Words</vt:lpstr>
      <vt:lpstr>Last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Last Words</dc:title>
  <dc:creator>Larry Hoekstra</dc:creator>
  <cp:lastModifiedBy>Al Trepczyk</cp:lastModifiedBy>
  <cp:revision>16</cp:revision>
  <dcterms:created xsi:type="dcterms:W3CDTF">2022-04-30T21:29:48Z</dcterms:created>
  <dcterms:modified xsi:type="dcterms:W3CDTF">2022-05-24T00:46:41Z</dcterms:modified>
</cp:coreProperties>
</file>